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314" r:id="rId2"/>
    <p:sldId id="313" r:id="rId3"/>
    <p:sldId id="316" r:id="rId4"/>
    <p:sldId id="311" r:id="rId5"/>
    <p:sldId id="310" r:id="rId6"/>
    <p:sldId id="309" r:id="rId7"/>
    <p:sldId id="303" r:id="rId8"/>
    <p:sldId id="319" r:id="rId9"/>
    <p:sldId id="320" r:id="rId10"/>
    <p:sldId id="317" r:id="rId11"/>
    <p:sldId id="305" r:id="rId12"/>
    <p:sldId id="306" r:id="rId13"/>
    <p:sldId id="307" r:id="rId14"/>
    <p:sldId id="308" r:id="rId15"/>
    <p:sldId id="299" r:id="rId16"/>
    <p:sldId id="300" r:id="rId17"/>
    <p:sldId id="301" r:id="rId18"/>
    <p:sldId id="302" r:id="rId19"/>
    <p:sldId id="26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ll, Ellen" initials="LE" lastIdx="5" clrIdx="0">
    <p:extLst>
      <p:ext uri="{19B8F6BF-5375-455C-9EA6-DF929625EA0E}">
        <p15:presenceInfo xmlns:p15="http://schemas.microsoft.com/office/powerpoint/2012/main" userId="S::elull@smu.edu::a4ab3d25-b8f5-4ee0-a847-9f9286afc9e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93C6F-9461-712D-FCDC-E19B6FF7310A}" v="38" dt="2021-10-03T21:04:47.005"/>
    <p1510:client id="{0C18E061-A0AB-CEEB-7E30-AE30C0940B6E}" v="2" dt="2021-10-30T18:22:09.246"/>
    <p1510:client id="{0D074CD0-984B-4816-BB93-CF467B3555CC}" v="12" dt="2021-11-03T03:20:41.824"/>
    <p1510:client id="{1087533B-0A0E-0BA1-883D-ED45EC972D9A}" v="101" dt="2021-10-07T02:10:12.392"/>
    <p1510:client id="{15D42EAF-6627-BF05-9566-C93C1AB1A6D4}" v="2" dt="2021-10-10T14:22:24.036"/>
    <p1510:client id="{17F73028-3D27-CE6E-70C1-465D1B2FB0E1}" v="11" dt="2021-10-10T19:42:00.768"/>
    <p1510:client id="{1D42DB5F-4825-6E3B-E600-AC89432BD58D}" v="332" dt="2021-07-19T03:30:41.110"/>
    <p1510:client id="{221C05C6-DC39-9D78-DA15-EFE1BC893BBA}" v="1296" dt="2021-10-08T02:30:24.613"/>
    <p1510:client id="{245EFC82-61E7-98E6-5156-0EDFADE867AA}" v="368" dt="2021-07-20T02:40:56.273"/>
    <p1510:client id="{30C98EF6-F6DB-CD96-D045-B7201D1581B2}" v="62" dt="2021-10-04T00:30:10.004"/>
    <p1510:client id="{313F5CFB-375F-96C5-B647-A354D50C935F}" v="186" dt="2021-10-08T00:57:28.196"/>
    <p1510:client id="{3FA22777-AC58-2074-8F74-85F5E9C0EBD5}" v="8" dt="2021-10-09T13:44:44.532"/>
    <p1510:client id="{4B7249B5-01DF-6278-06A0-19549FA60738}" v="96" dt="2021-10-07T00:06:40.945"/>
    <p1510:client id="{52216114-4997-0E43-360F-0F35B9FBFE4A}" v="5" dt="2021-10-22T02:28:35.181"/>
    <p1510:client id="{58EB0783-BAC0-A326-98BE-DAE843AC7F9A}" v="24" dt="2021-10-10T20:17:57.301"/>
    <p1510:client id="{68B50FB4-5DF4-DB11-9B36-31F85807420B}" v="228" dt="2021-10-07T01:54:08.555"/>
    <p1510:client id="{695151A0-AB7E-7855-57A0-7F7BC54F8113}" v="17" dt="2021-10-29T21:51:19.787"/>
    <p1510:client id="{6E2EB273-AC3F-F928-9739-A4318F4EA7A7}" v="238" dt="2021-10-29T21:17:38.910"/>
    <p1510:client id="{6F3E8AB2-303A-F5B6-62D5-FD24A3FB8CF9}" v="21" dt="2021-10-30T19:26:27.599"/>
    <p1510:client id="{72B6E0A7-CBF8-8D29-0DE7-278F88896F43}" v="1" dt="2021-10-09T15:26:48.599"/>
    <p1510:client id="{75E304C0-FF86-B4B6-A638-E6152459A29E}" v="508" dt="2021-07-21T01:36:40.588"/>
    <p1510:client id="{79299C77-04ED-A187-8F2E-724E502C1700}" v="60" dt="2021-10-05T23:15:11.222"/>
    <p1510:client id="{81EF3218-3872-BC8C-969A-38BE4F448C25}" v="330" dt="2021-07-17T15:02:27.423"/>
    <p1510:client id="{82EC45CF-A0D5-B30C-E9EB-AB7F2C520130}" v="40" dt="2021-11-02T01:08:43.388"/>
    <p1510:client id="{838793B3-202F-439E-CCB2-4122C0EB4E40}" v="2" dt="2021-10-06T00:43:54.567"/>
    <p1510:client id="{8442F087-732B-AEF8-BA01-571AC7962036}" v="533" dt="2021-07-17T12:40:08.074"/>
    <p1510:client id="{9AF5E1CB-F258-06E4-0FCE-62680141D917}" v="43" dt="2021-10-25T01:55:36.845"/>
    <p1510:client id="{A186F499-E994-66E1-2527-93294D559B6C}" v="18" dt="2021-10-10T20:55:53.827"/>
    <p1510:client id="{B737E9AD-51D3-0CDD-8959-D869FB6B73BE}" v="168" dt="2021-10-30T20:12:49.076"/>
    <p1510:client id="{B93B6F47-425B-565E-9A3B-2FE53F7815A7}" v="4" dt="2021-10-08T19:39:50.938"/>
    <p1510:client id="{BDE38511-1A74-2FE0-ABC3-E35A7C93D481}" v="95" dt="2021-10-10T13:19:11.117"/>
    <p1510:client id="{CED55BF6-8159-ACFB-F589-B664F6C6676C}" v="29" dt="2021-10-30T21:18:44.003"/>
    <p1510:client id="{DA30E1E6-D8B8-C1BC-F276-445EF6B7943F}" v="6" dt="2021-10-10T20:13:31.864"/>
    <p1510:client id="{DC3DB5B5-7CBC-864E-939F-B5300EDD44A7}" v="171" dt="2021-10-06T23:54:38.203"/>
    <p1510:client id="{E3364B94-CF5B-2214-C71D-764BFFC0A7F4}" v="122" dt="2021-10-03T16:44:04.149"/>
    <p1510:client id="{EE56F789-C59B-3F29-4A9A-384E25826C9D}" v="49" dt="2021-10-08T19:29:23.045"/>
    <p1510:client id="{F23ED740-7332-5832-4DB3-32D4BA8838E8}" v="1" dt="2021-10-31T17:51:37.749"/>
    <p1510:client id="{F53F3C45-D380-FBF7-5F30-C3104113C4B7}" v="6" dt="2021-10-09T15:32:35.271"/>
    <p1510:client id="{F781B7FF-FE01-8502-F1AF-8F25055394CB}" v="13" dt="2021-10-10T19:10:53.616"/>
    <p1510:client id="{FA032F79-866E-2120-43E4-23D502441D6D}" v="190" dt="2021-07-20T00:44:46.020"/>
    <p1510:client id="{FCDB332D-288D-7949-BED3-93069174F98C}" v="8" dt="2021-10-05T19:25:56.295"/>
    <p1510:client id="{FE41CA15-3E30-3FEE-2FD6-16BFDCEBF38D}" v="171" dt="2021-10-06T19:14:03.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diagrams/_rels/data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E707F-917A-4DA7-B6F8-DB4D521FF02E}"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961FB765-BE95-46FE-8A86-B5FC092C4532}">
      <dgm:prSet/>
      <dgm:spPr>
        <a:solidFill>
          <a:schemeClr val="accent1">
            <a:lumMod val="20000"/>
            <a:lumOff val="80000"/>
            <a:alpha val="67000"/>
          </a:schemeClr>
        </a:solidFill>
      </dgm:spPr>
      <dgm:t>
        <a:bodyPr/>
        <a:lstStyle/>
        <a:p>
          <a:r>
            <a:rPr lang="en-US">
              <a:solidFill>
                <a:schemeClr val="tx1"/>
              </a:solidFill>
              <a:ea typeface="+mn-lt"/>
              <a:cs typeface="+mn-lt"/>
            </a:rPr>
            <a:t>Literacy is a major factor impacting various aspects of an individual’s life.</a:t>
          </a:r>
          <a:endParaRPr lang="en-US">
            <a:solidFill>
              <a:schemeClr val="tx1"/>
            </a:solidFill>
          </a:endParaRPr>
        </a:p>
      </dgm:t>
    </dgm:pt>
    <dgm:pt modelId="{1C9F3F32-AEE1-4266-89F3-90950D53ED9C}" type="parTrans" cxnId="{C7B798BD-E486-4433-81E7-ED93D6934A86}">
      <dgm:prSet/>
      <dgm:spPr/>
      <dgm:t>
        <a:bodyPr/>
        <a:lstStyle/>
        <a:p>
          <a:endParaRPr lang="en-US"/>
        </a:p>
      </dgm:t>
    </dgm:pt>
    <dgm:pt modelId="{24E34F72-CBED-4664-9E28-EE662B0B64E9}" type="sibTrans" cxnId="{C7B798BD-E486-4433-81E7-ED93D6934A86}">
      <dgm:prSet/>
      <dgm:spPr/>
      <dgm:t>
        <a:bodyPr/>
        <a:lstStyle/>
        <a:p>
          <a:endParaRPr lang="en-US"/>
        </a:p>
      </dgm:t>
    </dgm:pt>
    <dgm:pt modelId="{FBF79302-6BAC-4E63-82B9-7A902CB184CA}">
      <dgm:prSet/>
      <dgm:spPr>
        <a:solidFill>
          <a:schemeClr val="accent1">
            <a:lumMod val="20000"/>
            <a:lumOff val="80000"/>
            <a:alpha val="70000"/>
          </a:schemeClr>
        </a:solidFill>
      </dgm:spPr>
      <dgm:t>
        <a:bodyPr/>
        <a:lstStyle/>
        <a:p>
          <a:r>
            <a:rPr lang="en-US">
              <a:solidFill>
                <a:schemeClr val="tx1"/>
              </a:solidFill>
              <a:ea typeface="+mn-lt"/>
              <a:cs typeface="+mn-lt"/>
            </a:rPr>
            <a:t>Literacy affects local, national and world economies.</a:t>
          </a:r>
          <a:endParaRPr lang="en-US">
            <a:solidFill>
              <a:schemeClr val="tx1"/>
            </a:solidFill>
          </a:endParaRPr>
        </a:p>
      </dgm:t>
    </dgm:pt>
    <dgm:pt modelId="{71D2B468-0CC6-4E52-858B-D629C2647D34}" type="parTrans" cxnId="{E5AF073E-2387-4BAE-ABEF-98F6F3AA3F08}">
      <dgm:prSet/>
      <dgm:spPr/>
      <dgm:t>
        <a:bodyPr/>
        <a:lstStyle/>
        <a:p>
          <a:endParaRPr lang="en-US"/>
        </a:p>
      </dgm:t>
    </dgm:pt>
    <dgm:pt modelId="{6605A2E8-3257-4F37-8C27-86488F75F4AC}" type="sibTrans" cxnId="{E5AF073E-2387-4BAE-ABEF-98F6F3AA3F08}">
      <dgm:prSet/>
      <dgm:spPr/>
      <dgm:t>
        <a:bodyPr/>
        <a:lstStyle/>
        <a:p>
          <a:endParaRPr lang="en-US"/>
        </a:p>
      </dgm:t>
    </dgm:pt>
    <dgm:pt modelId="{2594A398-8F5A-47B9-81D9-895A29E4F83C}">
      <dgm:prSet/>
      <dgm:spPr>
        <a:solidFill>
          <a:schemeClr val="accent1">
            <a:lumMod val="20000"/>
            <a:lumOff val="80000"/>
            <a:alpha val="70000"/>
          </a:schemeClr>
        </a:solidFill>
      </dgm:spPr>
      <dgm:t>
        <a:bodyPr/>
        <a:lstStyle/>
        <a:p>
          <a:r>
            <a:rPr lang="en-US">
              <a:solidFill>
                <a:schemeClr val="tx1"/>
              </a:solidFill>
              <a:ea typeface="+mn-lt"/>
              <a:cs typeface="+mn-lt"/>
            </a:rPr>
            <a:t>Writing at an appropriate reading level makes is easier to convey information.</a:t>
          </a:r>
          <a:endParaRPr lang="en-US">
            <a:solidFill>
              <a:schemeClr val="tx1"/>
            </a:solidFill>
          </a:endParaRPr>
        </a:p>
      </dgm:t>
    </dgm:pt>
    <dgm:pt modelId="{86A93682-195F-4759-8C50-D51B0051D2BC}" type="parTrans" cxnId="{1324B134-87B7-44C4-A602-CC02F22F184D}">
      <dgm:prSet/>
      <dgm:spPr/>
      <dgm:t>
        <a:bodyPr/>
        <a:lstStyle/>
        <a:p>
          <a:endParaRPr lang="en-US"/>
        </a:p>
      </dgm:t>
    </dgm:pt>
    <dgm:pt modelId="{26F1F815-52B5-4869-9203-A4E103D164A2}" type="sibTrans" cxnId="{1324B134-87B7-44C4-A602-CC02F22F184D}">
      <dgm:prSet/>
      <dgm:spPr/>
      <dgm:t>
        <a:bodyPr/>
        <a:lstStyle/>
        <a:p>
          <a:endParaRPr lang="en-US"/>
        </a:p>
      </dgm:t>
    </dgm:pt>
    <dgm:pt modelId="{B977B1A1-2792-4339-BC65-DAEE129E0D32}" type="pres">
      <dgm:prSet presAssocID="{147E707F-917A-4DA7-B6F8-DB4D521FF02E}" presName="linear" presStyleCnt="0">
        <dgm:presLayoutVars>
          <dgm:animLvl val="lvl"/>
          <dgm:resizeHandles val="exact"/>
        </dgm:presLayoutVars>
      </dgm:prSet>
      <dgm:spPr/>
    </dgm:pt>
    <dgm:pt modelId="{C4E2E66E-9B42-447B-B39A-C2036ED3192C}" type="pres">
      <dgm:prSet presAssocID="{961FB765-BE95-46FE-8A86-B5FC092C4532}" presName="parentText" presStyleLbl="node1" presStyleIdx="0" presStyleCnt="3" custLinFactNeighborX="403" custLinFactNeighborY="1144">
        <dgm:presLayoutVars>
          <dgm:chMax val="0"/>
          <dgm:bulletEnabled val="1"/>
        </dgm:presLayoutVars>
      </dgm:prSet>
      <dgm:spPr/>
    </dgm:pt>
    <dgm:pt modelId="{88333FE0-29DB-487A-9387-23288E652491}" type="pres">
      <dgm:prSet presAssocID="{24E34F72-CBED-4664-9E28-EE662B0B64E9}" presName="spacer" presStyleCnt="0"/>
      <dgm:spPr/>
    </dgm:pt>
    <dgm:pt modelId="{AE326CF8-83E3-4A01-8FCB-A28BB284941E}" type="pres">
      <dgm:prSet presAssocID="{FBF79302-6BAC-4E63-82B9-7A902CB184CA}" presName="parentText" presStyleLbl="node1" presStyleIdx="1" presStyleCnt="3" custLinFactNeighborX="403" custLinFactNeighborY="1144">
        <dgm:presLayoutVars>
          <dgm:chMax val="0"/>
          <dgm:bulletEnabled val="1"/>
        </dgm:presLayoutVars>
      </dgm:prSet>
      <dgm:spPr/>
    </dgm:pt>
    <dgm:pt modelId="{E65E8997-DDB0-41CE-A005-8CC09949EE13}" type="pres">
      <dgm:prSet presAssocID="{6605A2E8-3257-4F37-8C27-86488F75F4AC}" presName="spacer" presStyleCnt="0"/>
      <dgm:spPr/>
    </dgm:pt>
    <dgm:pt modelId="{D673F771-2EA0-4D59-8634-6109434E7F17}" type="pres">
      <dgm:prSet presAssocID="{2594A398-8F5A-47B9-81D9-895A29E4F83C}" presName="parentText" presStyleLbl="node1" presStyleIdx="2" presStyleCnt="3" custLinFactNeighborX="403" custLinFactNeighborY="1144">
        <dgm:presLayoutVars>
          <dgm:chMax val="0"/>
          <dgm:bulletEnabled val="1"/>
        </dgm:presLayoutVars>
      </dgm:prSet>
      <dgm:spPr/>
    </dgm:pt>
  </dgm:ptLst>
  <dgm:cxnLst>
    <dgm:cxn modelId="{9BD88D31-8BC7-4EDD-99C3-790473480579}" type="presOf" srcId="{147E707F-917A-4DA7-B6F8-DB4D521FF02E}" destId="{B977B1A1-2792-4339-BC65-DAEE129E0D32}" srcOrd="0" destOrd="0" presId="urn:microsoft.com/office/officeart/2005/8/layout/vList2"/>
    <dgm:cxn modelId="{1324B134-87B7-44C4-A602-CC02F22F184D}" srcId="{147E707F-917A-4DA7-B6F8-DB4D521FF02E}" destId="{2594A398-8F5A-47B9-81D9-895A29E4F83C}" srcOrd="2" destOrd="0" parTransId="{86A93682-195F-4759-8C50-D51B0051D2BC}" sibTransId="{26F1F815-52B5-4869-9203-A4E103D164A2}"/>
    <dgm:cxn modelId="{3D0D2B3A-79EE-47E6-A400-4A8C81B1EED2}" type="presOf" srcId="{2594A398-8F5A-47B9-81D9-895A29E4F83C}" destId="{D673F771-2EA0-4D59-8634-6109434E7F17}" srcOrd="0" destOrd="0" presId="urn:microsoft.com/office/officeart/2005/8/layout/vList2"/>
    <dgm:cxn modelId="{E5AF073E-2387-4BAE-ABEF-98F6F3AA3F08}" srcId="{147E707F-917A-4DA7-B6F8-DB4D521FF02E}" destId="{FBF79302-6BAC-4E63-82B9-7A902CB184CA}" srcOrd="1" destOrd="0" parTransId="{71D2B468-0CC6-4E52-858B-D629C2647D34}" sibTransId="{6605A2E8-3257-4F37-8C27-86488F75F4AC}"/>
    <dgm:cxn modelId="{0D1FFD4D-46A1-480A-A7ED-DD43B02323A0}" type="presOf" srcId="{FBF79302-6BAC-4E63-82B9-7A902CB184CA}" destId="{AE326CF8-83E3-4A01-8FCB-A28BB284941E}" srcOrd="0" destOrd="0" presId="urn:microsoft.com/office/officeart/2005/8/layout/vList2"/>
    <dgm:cxn modelId="{30BB9552-15E3-43D9-A676-D04CD01FE1C3}" type="presOf" srcId="{961FB765-BE95-46FE-8A86-B5FC092C4532}" destId="{C4E2E66E-9B42-447B-B39A-C2036ED3192C}" srcOrd="0" destOrd="0" presId="urn:microsoft.com/office/officeart/2005/8/layout/vList2"/>
    <dgm:cxn modelId="{C7B798BD-E486-4433-81E7-ED93D6934A86}" srcId="{147E707F-917A-4DA7-B6F8-DB4D521FF02E}" destId="{961FB765-BE95-46FE-8A86-B5FC092C4532}" srcOrd="0" destOrd="0" parTransId="{1C9F3F32-AEE1-4266-89F3-90950D53ED9C}" sibTransId="{24E34F72-CBED-4664-9E28-EE662B0B64E9}"/>
    <dgm:cxn modelId="{C83091D2-450F-46A0-B266-C4439C686C4B}" type="presParOf" srcId="{B977B1A1-2792-4339-BC65-DAEE129E0D32}" destId="{C4E2E66E-9B42-447B-B39A-C2036ED3192C}" srcOrd="0" destOrd="0" presId="urn:microsoft.com/office/officeart/2005/8/layout/vList2"/>
    <dgm:cxn modelId="{5225F0D0-C84A-4628-B1E1-35842D2F95E1}" type="presParOf" srcId="{B977B1A1-2792-4339-BC65-DAEE129E0D32}" destId="{88333FE0-29DB-487A-9387-23288E652491}" srcOrd="1" destOrd="0" presId="urn:microsoft.com/office/officeart/2005/8/layout/vList2"/>
    <dgm:cxn modelId="{93593D1D-B24F-42DD-A5E8-0E4CCB3E7368}" type="presParOf" srcId="{B977B1A1-2792-4339-BC65-DAEE129E0D32}" destId="{AE326CF8-83E3-4A01-8FCB-A28BB284941E}" srcOrd="2" destOrd="0" presId="urn:microsoft.com/office/officeart/2005/8/layout/vList2"/>
    <dgm:cxn modelId="{0498BA8B-B094-45E4-B0E2-DB70F524C1EC}" type="presParOf" srcId="{B977B1A1-2792-4339-BC65-DAEE129E0D32}" destId="{E65E8997-DDB0-41CE-A005-8CC09949EE13}" srcOrd="3" destOrd="0" presId="urn:microsoft.com/office/officeart/2005/8/layout/vList2"/>
    <dgm:cxn modelId="{08BF0C9D-2A32-447D-88FB-822894A7A1E7}" type="presParOf" srcId="{B977B1A1-2792-4339-BC65-DAEE129E0D32}" destId="{D673F771-2EA0-4D59-8634-6109434E7F17}"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7E707F-917A-4DA7-B6F8-DB4D521FF02E}"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403CFE48-924D-4B2C-AECB-7897BC142AD5}">
      <dgm:prSet phldr="0"/>
      <dgm:spPr/>
      <dgm:t>
        <a:bodyPr/>
        <a:lstStyle/>
        <a:p>
          <a:pPr algn="l"/>
          <a:r>
            <a:rPr lang="en-US">
              <a:latin typeface="Calibri"/>
              <a:cs typeface="Calibri"/>
            </a:rPr>
            <a:t>Bradley-Terry Method</a:t>
          </a:r>
        </a:p>
      </dgm:t>
    </dgm:pt>
    <dgm:pt modelId="{1B9DAB53-468F-4E3B-9CF9-0CEBCC81BE98}" type="parTrans" cxnId="{44190B14-3ADB-4539-9C82-01102E822DF9}">
      <dgm:prSet/>
      <dgm:spPr/>
    </dgm:pt>
    <dgm:pt modelId="{81265719-22BF-40F3-8BAE-FD96097BC001}" type="sibTrans" cxnId="{44190B14-3ADB-4539-9C82-01102E822DF9}">
      <dgm:prSet/>
      <dgm:spPr/>
    </dgm:pt>
    <dgm:pt modelId="{A666C025-E615-42E7-8184-37AD9F31B9AD}">
      <dgm:prSet phldr="0"/>
      <dgm:spPr/>
      <dgm:t>
        <a:bodyPr/>
        <a:lstStyle/>
        <a:p>
          <a:pPr algn="l" rtl="0"/>
          <a:r>
            <a:rPr lang="en-US">
              <a:latin typeface="Calibri"/>
              <a:cs typeface="Calibri"/>
            </a:rPr>
            <a:t>Flesch-Kincaid Grade Level</a:t>
          </a:r>
        </a:p>
      </dgm:t>
    </dgm:pt>
    <dgm:pt modelId="{F69A20A3-6E29-4474-BC8E-D1AE76BD8D28}" type="parTrans" cxnId="{1364CB2D-AE32-4FC4-8C3C-402DD6412957}">
      <dgm:prSet/>
      <dgm:spPr/>
    </dgm:pt>
    <dgm:pt modelId="{80E29DC0-40E0-43FA-AD9A-78941BB006A3}" type="sibTrans" cxnId="{1364CB2D-AE32-4FC4-8C3C-402DD6412957}">
      <dgm:prSet/>
      <dgm:spPr/>
    </dgm:pt>
    <dgm:pt modelId="{1A2B7BB2-AB37-4E9A-8E3C-9738D1BEAD4C}">
      <dgm:prSet phldr="0"/>
      <dgm:spPr/>
      <dgm:t>
        <a:bodyPr/>
        <a:lstStyle/>
        <a:p>
          <a:pPr algn="l"/>
          <a:r>
            <a:rPr lang="en-US">
              <a:latin typeface="Calibri"/>
              <a:cs typeface="Calibri"/>
            </a:rPr>
            <a:t>Dale-Chall</a:t>
          </a:r>
        </a:p>
      </dgm:t>
    </dgm:pt>
    <dgm:pt modelId="{985A971A-7961-4384-AC7D-00BFD8B84BD2}" type="parTrans" cxnId="{4C7275A4-CCDE-460A-9015-AC94080AED78}">
      <dgm:prSet/>
      <dgm:spPr/>
    </dgm:pt>
    <dgm:pt modelId="{3C2F6702-F4DD-4E8D-9875-C0B75A10315D}" type="sibTrans" cxnId="{4C7275A4-CCDE-460A-9015-AC94080AED78}">
      <dgm:prSet/>
      <dgm:spPr/>
    </dgm:pt>
    <dgm:pt modelId="{763D91E1-3184-4CC4-8450-F8E2136CE0DB}">
      <dgm:prSet phldr="0"/>
      <dgm:spPr/>
      <dgm:t>
        <a:bodyPr/>
        <a:lstStyle/>
        <a:p>
          <a:pPr algn="l"/>
          <a:r>
            <a:rPr lang="en-US">
              <a:latin typeface="Calibri"/>
              <a:cs typeface="Calibri"/>
            </a:rPr>
            <a:t>Coleman-Laiu Index</a:t>
          </a:r>
        </a:p>
      </dgm:t>
    </dgm:pt>
    <dgm:pt modelId="{269CC10E-2A44-4AC4-84B6-E6DB4299D9CD}" type="parTrans" cxnId="{C5F0A2F3-239A-4358-959F-96B7FC98086B}">
      <dgm:prSet/>
      <dgm:spPr/>
    </dgm:pt>
    <dgm:pt modelId="{85895510-8B7F-4A83-BD1D-CC680B009978}" type="sibTrans" cxnId="{C5F0A2F3-239A-4358-959F-96B7FC98086B}">
      <dgm:prSet/>
      <dgm:spPr/>
    </dgm:pt>
    <dgm:pt modelId="{9DCD8650-E15B-4076-9D83-B9E5C9B1EF53}">
      <dgm:prSet phldr="0"/>
      <dgm:spPr/>
      <dgm:t>
        <a:bodyPr/>
        <a:lstStyle/>
        <a:p>
          <a:pPr algn="l"/>
          <a:r>
            <a:rPr lang="en-US">
              <a:latin typeface="Calibri"/>
              <a:cs typeface="Calibri"/>
            </a:rPr>
            <a:t>Smog</a:t>
          </a:r>
        </a:p>
      </dgm:t>
    </dgm:pt>
    <dgm:pt modelId="{486AD852-DC22-4C40-ABF6-EB159E4B178B}" type="parTrans" cxnId="{F35264F0-CAB4-4B90-BE02-638F274845CE}">
      <dgm:prSet/>
      <dgm:spPr/>
    </dgm:pt>
    <dgm:pt modelId="{67A807BA-1DE0-44A2-89C8-FD2B76AF766A}" type="sibTrans" cxnId="{F35264F0-CAB4-4B90-BE02-638F274845CE}">
      <dgm:prSet/>
      <dgm:spPr/>
    </dgm:pt>
    <dgm:pt modelId="{B977B1A1-2792-4339-BC65-DAEE129E0D32}" type="pres">
      <dgm:prSet presAssocID="{147E707F-917A-4DA7-B6F8-DB4D521FF02E}" presName="linear" presStyleCnt="0">
        <dgm:presLayoutVars>
          <dgm:animLvl val="lvl"/>
          <dgm:resizeHandles val="exact"/>
        </dgm:presLayoutVars>
      </dgm:prSet>
      <dgm:spPr/>
    </dgm:pt>
    <dgm:pt modelId="{6E907537-0163-4978-9BED-3A98751203D3}" type="pres">
      <dgm:prSet presAssocID="{A666C025-E615-42E7-8184-37AD9F31B9AD}" presName="parentText" presStyleLbl="node1" presStyleIdx="0" presStyleCnt="5">
        <dgm:presLayoutVars>
          <dgm:chMax val="0"/>
          <dgm:bulletEnabled val="1"/>
        </dgm:presLayoutVars>
      </dgm:prSet>
      <dgm:spPr/>
    </dgm:pt>
    <dgm:pt modelId="{FE901A28-8E11-48FE-A32B-172EFAB9E6C3}" type="pres">
      <dgm:prSet presAssocID="{80E29DC0-40E0-43FA-AD9A-78941BB006A3}" presName="spacer" presStyleCnt="0"/>
      <dgm:spPr/>
    </dgm:pt>
    <dgm:pt modelId="{D84A0C3A-2711-4AA4-896A-E85F6C518545}" type="pres">
      <dgm:prSet presAssocID="{1A2B7BB2-AB37-4E9A-8E3C-9738D1BEAD4C}" presName="parentText" presStyleLbl="node1" presStyleIdx="1" presStyleCnt="5">
        <dgm:presLayoutVars>
          <dgm:chMax val="0"/>
          <dgm:bulletEnabled val="1"/>
        </dgm:presLayoutVars>
      </dgm:prSet>
      <dgm:spPr/>
    </dgm:pt>
    <dgm:pt modelId="{205E7FB6-5316-4CA1-8704-9434C5F80930}" type="pres">
      <dgm:prSet presAssocID="{3C2F6702-F4DD-4E8D-9875-C0B75A10315D}" presName="spacer" presStyleCnt="0"/>
      <dgm:spPr/>
    </dgm:pt>
    <dgm:pt modelId="{866C5433-E28A-4604-A3E1-EC00BA884C46}" type="pres">
      <dgm:prSet presAssocID="{763D91E1-3184-4CC4-8450-F8E2136CE0DB}" presName="parentText" presStyleLbl="node1" presStyleIdx="2" presStyleCnt="5">
        <dgm:presLayoutVars>
          <dgm:chMax val="0"/>
          <dgm:bulletEnabled val="1"/>
        </dgm:presLayoutVars>
      </dgm:prSet>
      <dgm:spPr/>
    </dgm:pt>
    <dgm:pt modelId="{164F7B8C-B6E2-459C-B016-E94694DEAEAD}" type="pres">
      <dgm:prSet presAssocID="{85895510-8B7F-4A83-BD1D-CC680B009978}" presName="spacer" presStyleCnt="0"/>
      <dgm:spPr/>
    </dgm:pt>
    <dgm:pt modelId="{E733D607-53EA-47AA-9DD3-FE45AD4576EB}" type="pres">
      <dgm:prSet presAssocID="{9DCD8650-E15B-4076-9D83-B9E5C9B1EF53}" presName="parentText" presStyleLbl="node1" presStyleIdx="3" presStyleCnt="5">
        <dgm:presLayoutVars>
          <dgm:chMax val="0"/>
          <dgm:bulletEnabled val="1"/>
        </dgm:presLayoutVars>
      </dgm:prSet>
      <dgm:spPr/>
    </dgm:pt>
    <dgm:pt modelId="{6E99A5FA-D5C9-4E22-97FE-E2B5AAA51B39}" type="pres">
      <dgm:prSet presAssocID="{67A807BA-1DE0-44A2-89C8-FD2B76AF766A}" presName="spacer" presStyleCnt="0"/>
      <dgm:spPr/>
    </dgm:pt>
    <dgm:pt modelId="{3CF17334-A6F7-4D84-854D-72999AF571A1}" type="pres">
      <dgm:prSet presAssocID="{403CFE48-924D-4B2C-AECB-7897BC142AD5}" presName="parentText" presStyleLbl="node1" presStyleIdx="4" presStyleCnt="5">
        <dgm:presLayoutVars>
          <dgm:chMax val="0"/>
          <dgm:bulletEnabled val="1"/>
        </dgm:presLayoutVars>
      </dgm:prSet>
      <dgm:spPr/>
    </dgm:pt>
  </dgm:ptLst>
  <dgm:cxnLst>
    <dgm:cxn modelId="{44190B14-3ADB-4539-9C82-01102E822DF9}" srcId="{147E707F-917A-4DA7-B6F8-DB4D521FF02E}" destId="{403CFE48-924D-4B2C-AECB-7897BC142AD5}" srcOrd="4" destOrd="0" parTransId="{1B9DAB53-468F-4E3B-9CF9-0CEBCC81BE98}" sibTransId="{81265719-22BF-40F3-8BAE-FD96097BC001}"/>
    <dgm:cxn modelId="{1364CB2D-AE32-4FC4-8C3C-402DD6412957}" srcId="{147E707F-917A-4DA7-B6F8-DB4D521FF02E}" destId="{A666C025-E615-42E7-8184-37AD9F31B9AD}" srcOrd="0" destOrd="0" parTransId="{F69A20A3-6E29-4474-BC8E-D1AE76BD8D28}" sibTransId="{80E29DC0-40E0-43FA-AD9A-78941BB006A3}"/>
    <dgm:cxn modelId="{9BD88D31-8BC7-4EDD-99C3-790473480579}" type="presOf" srcId="{147E707F-917A-4DA7-B6F8-DB4D521FF02E}" destId="{B977B1A1-2792-4339-BC65-DAEE129E0D32}" srcOrd="0" destOrd="0" presId="urn:microsoft.com/office/officeart/2005/8/layout/vList2"/>
    <dgm:cxn modelId="{4C7275A4-CCDE-460A-9015-AC94080AED78}" srcId="{147E707F-917A-4DA7-B6F8-DB4D521FF02E}" destId="{1A2B7BB2-AB37-4E9A-8E3C-9738D1BEAD4C}" srcOrd="1" destOrd="0" parTransId="{985A971A-7961-4384-AC7D-00BFD8B84BD2}" sibTransId="{3C2F6702-F4DD-4E8D-9875-C0B75A10315D}"/>
    <dgm:cxn modelId="{692F7FB3-9794-4687-8BD5-39A9390EE860}" type="presOf" srcId="{403CFE48-924D-4B2C-AECB-7897BC142AD5}" destId="{3CF17334-A6F7-4D84-854D-72999AF571A1}" srcOrd="0" destOrd="0" presId="urn:microsoft.com/office/officeart/2005/8/layout/vList2"/>
    <dgm:cxn modelId="{C507B6BB-DF00-4541-B927-BB55506E90FC}" type="presOf" srcId="{9DCD8650-E15B-4076-9D83-B9E5C9B1EF53}" destId="{E733D607-53EA-47AA-9DD3-FE45AD4576EB}" srcOrd="0" destOrd="0" presId="urn:microsoft.com/office/officeart/2005/8/layout/vList2"/>
    <dgm:cxn modelId="{9E80CDE1-FAFD-4433-AAC3-1ED0D3834F35}" type="presOf" srcId="{A666C025-E615-42E7-8184-37AD9F31B9AD}" destId="{6E907537-0163-4978-9BED-3A98751203D3}" srcOrd="0" destOrd="0" presId="urn:microsoft.com/office/officeart/2005/8/layout/vList2"/>
    <dgm:cxn modelId="{8EFF20EE-91A3-4383-8794-0F0612662654}" type="presOf" srcId="{763D91E1-3184-4CC4-8450-F8E2136CE0DB}" destId="{866C5433-E28A-4604-A3E1-EC00BA884C46}" srcOrd="0" destOrd="0" presId="urn:microsoft.com/office/officeart/2005/8/layout/vList2"/>
    <dgm:cxn modelId="{F35264F0-CAB4-4B90-BE02-638F274845CE}" srcId="{147E707F-917A-4DA7-B6F8-DB4D521FF02E}" destId="{9DCD8650-E15B-4076-9D83-B9E5C9B1EF53}" srcOrd="3" destOrd="0" parTransId="{486AD852-DC22-4C40-ABF6-EB159E4B178B}" sibTransId="{67A807BA-1DE0-44A2-89C8-FD2B76AF766A}"/>
    <dgm:cxn modelId="{C5F0A2F3-239A-4358-959F-96B7FC98086B}" srcId="{147E707F-917A-4DA7-B6F8-DB4D521FF02E}" destId="{763D91E1-3184-4CC4-8450-F8E2136CE0DB}" srcOrd="2" destOrd="0" parTransId="{269CC10E-2A44-4AC4-84B6-E6DB4299D9CD}" sibTransId="{85895510-8B7F-4A83-BD1D-CC680B009978}"/>
    <dgm:cxn modelId="{7CA404F4-8607-47D7-8176-09DE4AEBDBAB}" type="presOf" srcId="{1A2B7BB2-AB37-4E9A-8E3C-9738D1BEAD4C}" destId="{D84A0C3A-2711-4AA4-896A-E85F6C518545}" srcOrd="0" destOrd="0" presId="urn:microsoft.com/office/officeart/2005/8/layout/vList2"/>
    <dgm:cxn modelId="{CA94CB88-8182-462B-B88B-5281085FC2ED}" type="presParOf" srcId="{B977B1A1-2792-4339-BC65-DAEE129E0D32}" destId="{6E907537-0163-4978-9BED-3A98751203D3}" srcOrd="0" destOrd="0" presId="urn:microsoft.com/office/officeart/2005/8/layout/vList2"/>
    <dgm:cxn modelId="{1D0DA4FC-C9D9-4DD6-9DD6-8ACF351564A0}" type="presParOf" srcId="{B977B1A1-2792-4339-BC65-DAEE129E0D32}" destId="{FE901A28-8E11-48FE-A32B-172EFAB9E6C3}" srcOrd="1" destOrd="0" presId="urn:microsoft.com/office/officeart/2005/8/layout/vList2"/>
    <dgm:cxn modelId="{B469F7B5-826D-4282-BC68-ED1A58DBD4CB}" type="presParOf" srcId="{B977B1A1-2792-4339-BC65-DAEE129E0D32}" destId="{D84A0C3A-2711-4AA4-896A-E85F6C518545}" srcOrd="2" destOrd="0" presId="urn:microsoft.com/office/officeart/2005/8/layout/vList2"/>
    <dgm:cxn modelId="{D9F7D2D6-E796-4F9F-91F7-F5B112EFDD53}" type="presParOf" srcId="{B977B1A1-2792-4339-BC65-DAEE129E0D32}" destId="{205E7FB6-5316-4CA1-8704-9434C5F80930}" srcOrd="3" destOrd="0" presId="urn:microsoft.com/office/officeart/2005/8/layout/vList2"/>
    <dgm:cxn modelId="{98270BE9-00A2-465B-8AAD-5BF3C2D61905}" type="presParOf" srcId="{B977B1A1-2792-4339-BC65-DAEE129E0D32}" destId="{866C5433-E28A-4604-A3E1-EC00BA884C46}" srcOrd="4" destOrd="0" presId="urn:microsoft.com/office/officeart/2005/8/layout/vList2"/>
    <dgm:cxn modelId="{D4D332BF-DADE-4ACE-B84B-3543912E0C3D}" type="presParOf" srcId="{B977B1A1-2792-4339-BC65-DAEE129E0D32}" destId="{164F7B8C-B6E2-459C-B016-E94694DEAEAD}" srcOrd="5" destOrd="0" presId="urn:microsoft.com/office/officeart/2005/8/layout/vList2"/>
    <dgm:cxn modelId="{FA1575AD-856A-495F-8659-E9E4BC6FDE4B}" type="presParOf" srcId="{B977B1A1-2792-4339-BC65-DAEE129E0D32}" destId="{E733D607-53EA-47AA-9DD3-FE45AD4576EB}" srcOrd="6" destOrd="0" presId="urn:microsoft.com/office/officeart/2005/8/layout/vList2"/>
    <dgm:cxn modelId="{92B5724D-E84D-4A3D-9A67-D1592C9D4E5D}" type="presParOf" srcId="{B977B1A1-2792-4339-BC65-DAEE129E0D32}" destId="{6E99A5FA-D5C9-4E22-97FE-E2B5AAA51B39}" srcOrd="7" destOrd="0" presId="urn:microsoft.com/office/officeart/2005/8/layout/vList2"/>
    <dgm:cxn modelId="{5C0AF4BC-6BAF-4D8A-B2D4-247A5260F02E}" type="presParOf" srcId="{B977B1A1-2792-4339-BC65-DAEE129E0D32}" destId="{3CF17334-A6F7-4D84-854D-72999AF571A1}"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4723E1-090C-4FF6-8F6E-C8EECF3195D4}"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4E3AA9F5-C4B5-413F-9E0C-B08C32BE554C}">
      <dgm:prSet/>
      <dgm:spPr/>
      <dgm:t>
        <a:bodyPr/>
        <a:lstStyle/>
        <a:p>
          <a:r>
            <a:rPr lang="en-US"/>
            <a:t>Base data from Kaggle competition sponsored by CommonLit with ~2800 training documents and ~2000 test documents </a:t>
          </a:r>
        </a:p>
      </dgm:t>
    </dgm:pt>
    <dgm:pt modelId="{838D3F1C-B0D7-41CF-8A8B-82AABAB728F1}" type="parTrans" cxnId="{3ABFF4CB-89F6-48EB-B4B3-AC86E83688E3}">
      <dgm:prSet/>
      <dgm:spPr/>
      <dgm:t>
        <a:bodyPr/>
        <a:lstStyle/>
        <a:p>
          <a:endParaRPr lang="en-US"/>
        </a:p>
      </dgm:t>
    </dgm:pt>
    <dgm:pt modelId="{925FF486-857E-4258-9C84-0C5253423568}" type="sibTrans" cxnId="{3ABFF4CB-89F6-48EB-B4B3-AC86E83688E3}">
      <dgm:prSet/>
      <dgm:spPr/>
      <dgm:t>
        <a:bodyPr/>
        <a:lstStyle/>
        <a:p>
          <a:endParaRPr lang="en-US"/>
        </a:p>
      </dgm:t>
    </dgm:pt>
    <dgm:pt modelId="{750957AB-94E9-4DD8-BD59-458189F4C236}">
      <dgm:prSet/>
      <dgm:spPr/>
      <dgm:t>
        <a:bodyPr/>
        <a:lstStyle/>
        <a:p>
          <a:r>
            <a:rPr lang="en-US"/>
            <a:t>Target value  based on Bradley-Terry </a:t>
          </a:r>
        </a:p>
      </dgm:t>
    </dgm:pt>
    <dgm:pt modelId="{B5799EC8-CAF9-4516-AAEF-EA7778574DF9}" type="parTrans" cxnId="{9DBD27CA-2054-4387-B41A-98C0A1421693}">
      <dgm:prSet/>
      <dgm:spPr/>
      <dgm:t>
        <a:bodyPr/>
        <a:lstStyle/>
        <a:p>
          <a:endParaRPr lang="en-US"/>
        </a:p>
      </dgm:t>
    </dgm:pt>
    <dgm:pt modelId="{A33DE12F-C676-4E39-A811-504A1C61209C}" type="sibTrans" cxnId="{9DBD27CA-2054-4387-B41A-98C0A1421693}">
      <dgm:prSet/>
      <dgm:spPr/>
      <dgm:t>
        <a:bodyPr/>
        <a:lstStyle/>
        <a:p>
          <a:endParaRPr lang="en-US"/>
        </a:p>
      </dgm:t>
    </dgm:pt>
    <dgm:pt modelId="{0F24DB11-F842-49D2-8C74-621E9212DD82}">
      <dgm:prSet/>
      <dgm:spPr/>
      <dgm:t>
        <a:bodyPr/>
        <a:lstStyle/>
        <a:p>
          <a:r>
            <a:rPr lang="en-US"/>
            <a:t>Added readability features including: </a:t>
          </a:r>
        </a:p>
      </dgm:t>
    </dgm:pt>
    <dgm:pt modelId="{D9E2AD97-839B-4D4E-B410-B22B373E2020}" type="parTrans" cxnId="{7595E01A-3AB5-4707-8342-FF29300C3951}">
      <dgm:prSet/>
      <dgm:spPr/>
      <dgm:t>
        <a:bodyPr/>
        <a:lstStyle/>
        <a:p>
          <a:endParaRPr lang="en-US"/>
        </a:p>
      </dgm:t>
    </dgm:pt>
    <dgm:pt modelId="{18A93072-6E1B-4A2D-9898-24C20AA4E99B}" type="sibTrans" cxnId="{7595E01A-3AB5-4707-8342-FF29300C3951}">
      <dgm:prSet/>
      <dgm:spPr/>
      <dgm:t>
        <a:bodyPr/>
        <a:lstStyle/>
        <a:p>
          <a:endParaRPr lang="en-US"/>
        </a:p>
      </dgm:t>
    </dgm:pt>
    <dgm:pt modelId="{676873BF-0FF6-4869-996C-F5FF09AD52A7}">
      <dgm:prSet/>
      <dgm:spPr/>
      <dgm:t>
        <a:bodyPr/>
        <a:lstStyle/>
        <a:p>
          <a:r>
            <a:rPr lang="en-US"/>
            <a:t>Flesch-Kincaid</a:t>
          </a:r>
        </a:p>
      </dgm:t>
    </dgm:pt>
    <dgm:pt modelId="{89023F4D-F7B8-4761-9C0D-88C9DF2607FB}" type="parTrans" cxnId="{E447582F-9079-4CFC-B696-7FC44EDBAF6C}">
      <dgm:prSet/>
      <dgm:spPr/>
      <dgm:t>
        <a:bodyPr/>
        <a:lstStyle/>
        <a:p>
          <a:endParaRPr lang="en-US"/>
        </a:p>
      </dgm:t>
    </dgm:pt>
    <dgm:pt modelId="{DEA0B548-0E4A-4A98-BCE8-ED276FB5EBE3}" type="sibTrans" cxnId="{E447582F-9079-4CFC-B696-7FC44EDBAF6C}">
      <dgm:prSet/>
      <dgm:spPr/>
      <dgm:t>
        <a:bodyPr/>
        <a:lstStyle/>
        <a:p>
          <a:endParaRPr lang="en-US"/>
        </a:p>
      </dgm:t>
    </dgm:pt>
    <dgm:pt modelId="{D2D629B5-98E4-4213-8A4E-0D59B8F4F306}">
      <dgm:prSet/>
      <dgm:spPr/>
      <dgm:t>
        <a:bodyPr/>
        <a:lstStyle/>
        <a:p>
          <a:r>
            <a:rPr lang="en-US"/>
            <a:t>Dale-Chall </a:t>
          </a:r>
        </a:p>
      </dgm:t>
    </dgm:pt>
    <dgm:pt modelId="{A80D633F-AA95-4472-883D-596B13A2E97D}" type="parTrans" cxnId="{FC1FD95F-93C7-4EB7-847E-C71358C76177}">
      <dgm:prSet/>
      <dgm:spPr/>
      <dgm:t>
        <a:bodyPr/>
        <a:lstStyle/>
        <a:p>
          <a:endParaRPr lang="en-US"/>
        </a:p>
      </dgm:t>
    </dgm:pt>
    <dgm:pt modelId="{5450B66B-46A6-4364-B9D4-E363AD84FFFD}" type="sibTrans" cxnId="{FC1FD95F-93C7-4EB7-847E-C71358C76177}">
      <dgm:prSet/>
      <dgm:spPr/>
      <dgm:t>
        <a:bodyPr/>
        <a:lstStyle/>
        <a:p>
          <a:endParaRPr lang="en-US"/>
        </a:p>
      </dgm:t>
    </dgm:pt>
    <dgm:pt modelId="{C184113F-A6E2-47B0-8C66-B8EB8C5B2E2B}">
      <dgm:prSet/>
      <dgm:spPr/>
      <dgm:t>
        <a:bodyPr/>
        <a:lstStyle/>
        <a:p>
          <a:r>
            <a:rPr lang="en-US"/>
            <a:t>Gunning Fog</a:t>
          </a:r>
        </a:p>
      </dgm:t>
    </dgm:pt>
    <dgm:pt modelId="{69419AD4-637C-4BD6-9B96-387680551DC0}" type="parTrans" cxnId="{FC0C3F13-E1B6-48C4-B76C-5F717DCC386C}">
      <dgm:prSet/>
      <dgm:spPr/>
      <dgm:t>
        <a:bodyPr/>
        <a:lstStyle/>
        <a:p>
          <a:endParaRPr lang="en-US"/>
        </a:p>
      </dgm:t>
    </dgm:pt>
    <dgm:pt modelId="{6279412B-D551-4147-9ABB-833B9B50C403}" type="sibTrans" cxnId="{FC0C3F13-E1B6-48C4-B76C-5F717DCC386C}">
      <dgm:prSet/>
      <dgm:spPr/>
      <dgm:t>
        <a:bodyPr/>
        <a:lstStyle/>
        <a:p>
          <a:endParaRPr lang="en-US"/>
        </a:p>
      </dgm:t>
    </dgm:pt>
    <dgm:pt modelId="{B3EE099F-D243-43D4-83D7-9D903278C969}">
      <dgm:prSet/>
      <dgm:spPr/>
      <dgm:t>
        <a:bodyPr/>
        <a:lstStyle/>
        <a:p>
          <a:r>
            <a:rPr lang="en-US"/>
            <a:t>Coleman-Liau</a:t>
          </a:r>
        </a:p>
      </dgm:t>
    </dgm:pt>
    <dgm:pt modelId="{1E22B7E8-FB22-4BCB-9DDE-05170DBB67B9}" type="parTrans" cxnId="{FCB8A465-033D-463D-94D7-98F65ED0291E}">
      <dgm:prSet/>
      <dgm:spPr/>
      <dgm:t>
        <a:bodyPr/>
        <a:lstStyle/>
        <a:p>
          <a:endParaRPr lang="en-US"/>
        </a:p>
      </dgm:t>
    </dgm:pt>
    <dgm:pt modelId="{F3D9B4FF-F8C9-47A5-B25A-AB054351F8EC}" type="sibTrans" cxnId="{FCB8A465-033D-463D-94D7-98F65ED0291E}">
      <dgm:prSet/>
      <dgm:spPr/>
      <dgm:t>
        <a:bodyPr/>
        <a:lstStyle/>
        <a:p>
          <a:endParaRPr lang="en-US"/>
        </a:p>
      </dgm:t>
    </dgm:pt>
    <dgm:pt modelId="{F130F850-57E6-4DDD-86FF-DC3D22DED554}">
      <dgm:prSet/>
      <dgm:spPr/>
      <dgm:t>
        <a:bodyPr/>
        <a:lstStyle/>
        <a:p>
          <a:r>
            <a:rPr lang="en-US"/>
            <a:t>Lexical Diversity</a:t>
          </a:r>
        </a:p>
      </dgm:t>
    </dgm:pt>
    <dgm:pt modelId="{D744E133-3D50-4F6B-B15C-B9E8E666BF57}" type="parTrans" cxnId="{06EE8F33-30AA-4C48-B234-ED2CDB3E8C74}">
      <dgm:prSet/>
      <dgm:spPr/>
      <dgm:t>
        <a:bodyPr/>
        <a:lstStyle/>
        <a:p>
          <a:endParaRPr lang="en-US"/>
        </a:p>
      </dgm:t>
    </dgm:pt>
    <dgm:pt modelId="{6647BEF3-374C-422D-80EF-1566F9F6138E}" type="sibTrans" cxnId="{06EE8F33-30AA-4C48-B234-ED2CDB3E8C74}">
      <dgm:prSet/>
      <dgm:spPr/>
      <dgm:t>
        <a:bodyPr/>
        <a:lstStyle/>
        <a:p>
          <a:endParaRPr lang="en-US"/>
        </a:p>
      </dgm:t>
    </dgm:pt>
    <dgm:pt modelId="{80DCDDE0-B85C-43D6-97DE-E2B30C46D2C6}">
      <dgm:prSet/>
      <dgm:spPr/>
      <dgm:t>
        <a:bodyPr/>
        <a:lstStyle/>
        <a:p>
          <a:r>
            <a:rPr lang="en-US"/>
            <a:t>Complex Words</a:t>
          </a:r>
        </a:p>
      </dgm:t>
    </dgm:pt>
    <dgm:pt modelId="{C6B79C9C-9BA7-4BAE-AC7D-869EAFCFE517}" type="parTrans" cxnId="{86CEAB86-1A5E-4566-86FE-3A85152E5545}">
      <dgm:prSet/>
      <dgm:spPr/>
      <dgm:t>
        <a:bodyPr/>
        <a:lstStyle/>
        <a:p>
          <a:endParaRPr lang="en-US"/>
        </a:p>
      </dgm:t>
    </dgm:pt>
    <dgm:pt modelId="{B06E2FDD-8FF9-4F64-B1F3-20AF0DD2FBE4}" type="sibTrans" cxnId="{86CEAB86-1A5E-4566-86FE-3A85152E5545}">
      <dgm:prSet/>
      <dgm:spPr/>
      <dgm:t>
        <a:bodyPr/>
        <a:lstStyle/>
        <a:p>
          <a:endParaRPr lang="en-US"/>
        </a:p>
      </dgm:t>
    </dgm:pt>
    <dgm:pt modelId="{7142D918-393B-4381-A6D8-422A072727AE}">
      <dgm:prSet/>
      <dgm:spPr/>
      <dgm:t>
        <a:bodyPr/>
        <a:lstStyle/>
        <a:p>
          <a:r>
            <a:rPr lang="en-US"/>
            <a:t>Named Entities</a:t>
          </a:r>
        </a:p>
      </dgm:t>
    </dgm:pt>
    <dgm:pt modelId="{3091F488-7A44-4276-9182-8791CDA6E4CF}" type="parTrans" cxnId="{C04B09BD-A9A6-4AE0-AED1-7C3B09520717}">
      <dgm:prSet/>
      <dgm:spPr/>
      <dgm:t>
        <a:bodyPr/>
        <a:lstStyle/>
        <a:p>
          <a:endParaRPr lang="en-US"/>
        </a:p>
      </dgm:t>
    </dgm:pt>
    <dgm:pt modelId="{0790216E-2809-4AA9-A207-B41AD8122D90}" type="sibTrans" cxnId="{C04B09BD-A9A6-4AE0-AED1-7C3B09520717}">
      <dgm:prSet/>
      <dgm:spPr/>
      <dgm:t>
        <a:bodyPr/>
        <a:lstStyle/>
        <a:p>
          <a:endParaRPr lang="en-US"/>
        </a:p>
      </dgm:t>
    </dgm:pt>
    <dgm:pt modelId="{07EFB539-DCDB-4F1B-B259-D7526D8C73F3}" type="pres">
      <dgm:prSet presAssocID="{6C4723E1-090C-4FF6-8F6E-C8EECF3195D4}" presName="Name0" presStyleCnt="0">
        <dgm:presLayoutVars>
          <dgm:dir/>
          <dgm:animLvl val="lvl"/>
          <dgm:resizeHandles val="exact"/>
        </dgm:presLayoutVars>
      </dgm:prSet>
      <dgm:spPr/>
    </dgm:pt>
    <dgm:pt modelId="{FCE52948-728D-40D3-B6A4-8CC2AEE719E5}" type="pres">
      <dgm:prSet presAssocID="{0F24DB11-F842-49D2-8C74-621E9212DD82}" presName="boxAndChildren" presStyleCnt="0"/>
      <dgm:spPr/>
    </dgm:pt>
    <dgm:pt modelId="{84EBF8F3-E8BA-4E9D-AF85-D17B147C3E4A}" type="pres">
      <dgm:prSet presAssocID="{0F24DB11-F842-49D2-8C74-621E9212DD82}" presName="parentTextBox" presStyleLbl="node1" presStyleIdx="0" presStyleCnt="3"/>
      <dgm:spPr/>
    </dgm:pt>
    <dgm:pt modelId="{9C361C6A-1B22-4195-B2A7-0FCDACDF2DC3}" type="pres">
      <dgm:prSet presAssocID="{0F24DB11-F842-49D2-8C74-621E9212DD82}" presName="entireBox" presStyleLbl="node1" presStyleIdx="0" presStyleCnt="3"/>
      <dgm:spPr/>
    </dgm:pt>
    <dgm:pt modelId="{B02DD0EE-D62D-4ED6-8EE2-CCBED7ABE52D}" type="pres">
      <dgm:prSet presAssocID="{0F24DB11-F842-49D2-8C74-621E9212DD82}" presName="descendantBox" presStyleCnt="0"/>
      <dgm:spPr/>
    </dgm:pt>
    <dgm:pt modelId="{8E5C9C49-BA86-493F-8F7B-3E84B731701B}" type="pres">
      <dgm:prSet presAssocID="{676873BF-0FF6-4869-996C-F5FF09AD52A7}" presName="childTextBox" presStyleLbl="fgAccFollowNode1" presStyleIdx="0" presStyleCnt="7">
        <dgm:presLayoutVars>
          <dgm:bulletEnabled val="1"/>
        </dgm:presLayoutVars>
      </dgm:prSet>
      <dgm:spPr/>
    </dgm:pt>
    <dgm:pt modelId="{B65DF314-95A2-477D-BEF4-F6D7CCBA8156}" type="pres">
      <dgm:prSet presAssocID="{D2D629B5-98E4-4213-8A4E-0D59B8F4F306}" presName="childTextBox" presStyleLbl="fgAccFollowNode1" presStyleIdx="1" presStyleCnt="7">
        <dgm:presLayoutVars>
          <dgm:bulletEnabled val="1"/>
        </dgm:presLayoutVars>
      </dgm:prSet>
      <dgm:spPr/>
    </dgm:pt>
    <dgm:pt modelId="{2330E2D7-6F81-43CA-8716-FE1CB7E4ECCE}" type="pres">
      <dgm:prSet presAssocID="{C184113F-A6E2-47B0-8C66-B8EB8C5B2E2B}" presName="childTextBox" presStyleLbl="fgAccFollowNode1" presStyleIdx="2" presStyleCnt="7">
        <dgm:presLayoutVars>
          <dgm:bulletEnabled val="1"/>
        </dgm:presLayoutVars>
      </dgm:prSet>
      <dgm:spPr/>
    </dgm:pt>
    <dgm:pt modelId="{96147D49-72E4-4ECD-9B75-A33A90E41E2F}" type="pres">
      <dgm:prSet presAssocID="{B3EE099F-D243-43D4-83D7-9D903278C969}" presName="childTextBox" presStyleLbl="fgAccFollowNode1" presStyleIdx="3" presStyleCnt="7">
        <dgm:presLayoutVars>
          <dgm:bulletEnabled val="1"/>
        </dgm:presLayoutVars>
      </dgm:prSet>
      <dgm:spPr/>
    </dgm:pt>
    <dgm:pt modelId="{5A4EF2FA-E9BE-4AC3-839A-5A5B757461A5}" type="pres">
      <dgm:prSet presAssocID="{F130F850-57E6-4DDD-86FF-DC3D22DED554}" presName="childTextBox" presStyleLbl="fgAccFollowNode1" presStyleIdx="4" presStyleCnt="7">
        <dgm:presLayoutVars>
          <dgm:bulletEnabled val="1"/>
        </dgm:presLayoutVars>
      </dgm:prSet>
      <dgm:spPr/>
    </dgm:pt>
    <dgm:pt modelId="{8DBF496E-A7D0-4853-B247-F94E6755AC24}" type="pres">
      <dgm:prSet presAssocID="{80DCDDE0-B85C-43D6-97DE-E2B30C46D2C6}" presName="childTextBox" presStyleLbl="fgAccFollowNode1" presStyleIdx="5" presStyleCnt="7">
        <dgm:presLayoutVars>
          <dgm:bulletEnabled val="1"/>
        </dgm:presLayoutVars>
      </dgm:prSet>
      <dgm:spPr/>
    </dgm:pt>
    <dgm:pt modelId="{7876EBD9-0043-4AFC-A543-CE73FF602DBD}" type="pres">
      <dgm:prSet presAssocID="{7142D918-393B-4381-A6D8-422A072727AE}" presName="childTextBox" presStyleLbl="fgAccFollowNode1" presStyleIdx="6" presStyleCnt="7">
        <dgm:presLayoutVars>
          <dgm:bulletEnabled val="1"/>
        </dgm:presLayoutVars>
      </dgm:prSet>
      <dgm:spPr/>
    </dgm:pt>
    <dgm:pt modelId="{56037D90-161E-43DF-8CCA-8A09836349A1}" type="pres">
      <dgm:prSet presAssocID="{A33DE12F-C676-4E39-A811-504A1C61209C}" presName="sp" presStyleCnt="0"/>
      <dgm:spPr/>
    </dgm:pt>
    <dgm:pt modelId="{8B96D04E-CF33-48EA-AFDB-51F1D731DDBB}" type="pres">
      <dgm:prSet presAssocID="{750957AB-94E9-4DD8-BD59-458189F4C236}" presName="arrowAndChildren" presStyleCnt="0"/>
      <dgm:spPr/>
    </dgm:pt>
    <dgm:pt modelId="{8BEEC3D5-4F38-478F-8C4D-597199938D0C}" type="pres">
      <dgm:prSet presAssocID="{750957AB-94E9-4DD8-BD59-458189F4C236}" presName="parentTextArrow" presStyleLbl="node1" presStyleIdx="1" presStyleCnt="3"/>
      <dgm:spPr/>
    </dgm:pt>
    <dgm:pt modelId="{9F4DAF25-8E43-44E8-BE3E-177BD1E4DD0B}" type="pres">
      <dgm:prSet presAssocID="{925FF486-857E-4258-9C84-0C5253423568}" presName="sp" presStyleCnt="0"/>
      <dgm:spPr/>
    </dgm:pt>
    <dgm:pt modelId="{2A3410B4-0588-4229-82DC-B5C0498B356C}" type="pres">
      <dgm:prSet presAssocID="{4E3AA9F5-C4B5-413F-9E0C-B08C32BE554C}" presName="arrowAndChildren" presStyleCnt="0"/>
      <dgm:spPr/>
    </dgm:pt>
    <dgm:pt modelId="{7775A59B-32AF-4AB7-92A6-528E8D161C39}" type="pres">
      <dgm:prSet presAssocID="{4E3AA9F5-C4B5-413F-9E0C-B08C32BE554C}" presName="parentTextArrow" presStyleLbl="node1" presStyleIdx="2" presStyleCnt="3"/>
      <dgm:spPr/>
    </dgm:pt>
  </dgm:ptLst>
  <dgm:cxnLst>
    <dgm:cxn modelId="{C383E001-9230-49F2-ACE5-BED431E3E661}" type="presOf" srcId="{0F24DB11-F842-49D2-8C74-621E9212DD82}" destId="{9C361C6A-1B22-4195-B2A7-0FCDACDF2DC3}" srcOrd="1" destOrd="0" presId="urn:microsoft.com/office/officeart/2005/8/layout/process4"/>
    <dgm:cxn modelId="{FC0C3F13-E1B6-48C4-B76C-5F717DCC386C}" srcId="{0F24DB11-F842-49D2-8C74-621E9212DD82}" destId="{C184113F-A6E2-47B0-8C66-B8EB8C5B2E2B}" srcOrd="2" destOrd="0" parTransId="{69419AD4-637C-4BD6-9B96-387680551DC0}" sibTransId="{6279412B-D551-4147-9ABB-833B9B50C403}"/>
    <dgm:cxn modelId="{7595E01A-3AB5-4707-8342-FF29300C3951}" srcId="{6C4723E1-090C-4FF6-8F6E-C8EECF3195D4}" destId="{0F24DB11-F842-49D2-8C74-621E9212DD82}" srcOrd="2" destOrd="0" parTransId="{D9E2AD97-839B-4D4E-B410-B22B373E2020}" sibTransId="{18A93072-6E1B-4A2D-9898-24C20AA4E99B}"/>
    <dgm:cxn modelId="{08F80320-6BB9-494A-BED7-212F03083153}" type="presOf" srcId="{676873BF-0FF6-4869-996C-F5FF09AD52A7}" destId="{8E5C9C49-BA86-493F-8F7B-3E84B731701B}" srcOrd="0" destOrd="0" presId="urn:microsoft.com/office/officeart/2005/8/layout/process4"/>
    <dgm:cxn modelId="{CEE7DF25-0E81-4D16-8A3C-8AD391F92B62}" type="presOf" srcId="{750957AB-94E9-4DD8-BD59-458189F4C236}" destId="{8BEEC3D5-4F38-478F-8C4D-597199938D0C}" srcOrd="0" destOrd="0" presId="urn:microsoft.com/office/officeart/2005/8/layout/process4"/>
    <dgm:cxn modelId="{E447582F-9079-4CFC-B696-7FC44EDBAF6C}" srcId="{0F24DB11-F842-49D2-8C74-621E9212DD82}" destId="{676873BF-0FF6-4869-996C-F5FF09AD52A7}" srcOrd="0" destOrd="0" parTransId="{89023F4D-F7B8-4761-9C0D-88C9DF2607FB}" sibTransId="{DEA0B548-0E4A-4A98-BCE8-ED276FB5EBE3}"/>
    <dgm:cxn modelId="{208BEA2F-39CE-49AD-8D8D-38423CFB24BD}" type="presOf" srcId="{D2D629B5-98E4-4213-8A4E-0D59B8F4F306}" destId="{B65DF314-95A2-477D-BEF4-F6D7CCBA8156}" srcOrd="0" destOrd="0" presId="urn:microsoft.com/office/officeart/2005/8/layout/process4"/>
    <dgm:cxn modelId="{06EE8F33-30AA-4C48-B234-ED2CDB3E8C74}" srcId="{0F24DB11-F842-49D2-8C74-621E9212DD82}" destId="{F130F850-57E6-4DDD-86FF-DC3D22DED554}" srcOrd="4" destOrd="0" parTransId="{D744E133-3D50-4F6B-B15C-B9E8E666BF57}" sibTransId="{6647BEF3-374C-422D-80EF-1566F9F6138E}"/>
    <dgm:cxn modelId="{FC1FD95F-93C7-4EB7-847E-C71358C76177}" srcId="{0F24DB11-F842-49D2-8C74-621E9212DD82}" destId="{D2D629B5-98E4-4213-8A4E-0D59B8F4F306}" srcOrd="1" destOrd="0" parTransId="{A80D633F-AA95-4472-883D-596B13A2E97D}" sibTransId="{5450B66B-46A6-4364-B9D4-E363AD84FFFD}"/>
    <dgm:cxn modelId="{FCB8A465-033D-463D-94D7-98F65ED0291E}" srcId="{0F24DB11-F842-49D2-8C74-621E9212DD82}" destId="{B3EE099F-D243-43D4-83D7-9D903278C969}" srcOrd="3" destOrd="0" parTransId="{1E22B7E8-FB22-4BCB-9DDE-05170DBB67B9}" sibTransId="{F3D9B4FF-F8C9-47A5-B25A-AB054351F8EC}"/>
    <dgm:cxn modelId="{9676F269-885E-4299-9418-4D892654F14B}" type="presOf" srcId="{4E3AA9F5-C4B5-413F-9E0C-B08C32BE554C}" destId="{7775A59B-32AF-4AB7-92A6-528E8D161C39}" srcOrd="0" destOrd="0" presId="urn:microsoft.com/office/officeart/2005/8/layout/process4"/>
    <dgm:cxn modelId="{7499E581-83C5-400B-99F9-B8FEA5C052A3}" type="presOf" srcId="{C184113F-A6E2-47B0-8C66-B8EB8C5B2E2B}" destId="{2330E2D7-6F81-43CA-8716-FE1CB7E4ECCE}" srcOrd="0" destOrd="0" presId="urn:microsoft.com/office/officeart/2005/8/layout/process4"/>
    <dgm:cxn modelId="{86CEAB86-1A5E-4566-86FE-3A85152E5545}" srcId="{0F24DB11-F842-49D2-8C74-621E9212DD82}" destId="{80DCDDE0-B85C-43D6-97DE-E2B30C46D2C6}" srcOrd="5" destOrd="0" parTransId="{C6B79C9C-9BA7-4BAE-AC7D-869EAFCFE517}" sibTransId="{B06E2FDD-8FF9-4F64-B1F3-20AF0DD2FBE4}"/>
    <dgm:cxn modelId="{6C284587-824D-4362-9AFB-CEA2389D9387}" type="presOf" srcId="{80DCDDE0-B85C-43D6-97DE-E2B30C46D2C6}" destId="{8DBF496E-A7D0-4853-B247-F94E6755AC24}" srcOrd="0" destOrd="0" presId="urn:microsoft.com/office/officeart/2005/8/layout/process4"/>
    <dgm:cxn modelId="{2DE6D2AB-2E6A-4109-A593-ACCBC52E4E45}" type="presOf" srcId="{0F24DB11-F842-49D2-8C74-621E9212DD82}" destId="{84EBF8F3-E8BA-4E9D-AF85-D17B147C3E4A}" srcOrd="0" destOrd="0" presId="urn:microsoft.com/office/officeart/2005/8/layout/process4"/>
    <dgm:cxn modelId="{60937DB8-11A7-4399-B89E-AAC430C56542}" type="presOf" srcId="{7142D918-393B-4381-A6D8-422A072727AE}" destId="{7876EBD9-0043-4AFC-A543-CE73FF602DBD}" srcOrd="0" destOrd="0" presId="urn:microsoft.com/office/officeart/2005/8/layout/process4"/>
    <dgm:cxn modelId="{C04B09BD-A9A6-4AE0-AED1-7C3B09520717}" srcId="{0F24DB11-F842-49D2-8C74-621E9212DD82}" destId="{7142D918-393B-4381-A6D8-422A072727AE}" srcOrd="6" destOrd="0" parTransId="{3091F488-7A44-4276-9182-8791CDA6E4CF}" sibTransId="{0790216E-2809-4AA9-A207-B41AD8122D90}"/>
    <dgm:cxn modelId="{9DBD27CA-2054-4387-B41A-98C0A1421693}" srcId="{6C4723E1-090C-4FF6-8F6E-C8EECF3195D4}" destId="{750957AB-94E9-4DD8-BD59-458189F4C236}" srcOrd="1" destOrd="0" parTransId="{B5799EC8-CAF9-4516-AAEF-EA7778574DF9}" sibTransId="{A33DE12F-C676-4E39-A811-504A1C61209C}"/>
    <dgm:cxn modelId="{3ABFF4CB-89F6-48EB-B4B3-AC86E83688E3}" srcId="{6C4723E1-090C-4FF6-8F6E-C8EECF3195D4}" destId="{4E3AA9F5-C4B5-413F-9E0C-B08C32BE554C}" srcOrd="0" destOrd="0" parTransId="{838D3F1C-B0D7-41CF-8A8B-82AABAB728F1}" sibTransId="{925FF486-857E-4258-9C84-0C5253423568}"/>
    <dgm:cxn modelId="{D5C0CBDD-50EF-4214-BBCC-7F930F1AB3AB}" type="presOf" srcId="{F130F850-57E6-4DDD-86FF-DC3D22DED554}" destId="{5A4EF2FA-E9BE-4AC3-839A-5A5B757461A5}" srcOrd="0" destOrd="0" presId="urn:microsoft.com/office/officeart/2005/8/layout/process4"/>
    <dgm:cxn modelId="{29BBDFF8-D78D-4DC1-BD72-A4243EDE525D}" type="presOf" srcId="{6C4723E1-090C-4FF6-8F6E-C8EECF3195D4}" destId="{07EFB539-DCDB-4F1B-B259-D7526D8C73F3}" srcOrd="0" destOrd="0" presId="urn:microsoft.com/office/officeart/2005/8/layout/process4"/>
    <dgm:cxn modelId="{BB8AC5FD-B229-414D-83EE-ECA7A2A68E81}" type="presOf" srcId="{B3EE099F-D243-43D4-83D7-9D903278C969}" destId="{96147D49-72E4-4ECD-9B75-A33A90E41E2F}" srcOrd="0" destOrd="0" presId="urn:microsoft.com/office/officeart/2005/8/layout/process4"/>
    <dgm:cxn modelId="{BED79776-6226-4380-A25E-7BB773E58FBD}" type="presParOf" srcId="{07EFB539-DCDB-4F1B-B259-D7526D8C73F3}" destId="{FCE52948-728D-40D3-B6A4-8CC2AEE719E5}" srcOrd="0" destOrd="0" presId="urn:microsoft.com/office/officeart/2005/8/layout/process4"/>
    <dgm:cxn modelId="{CECC8948-9C96-45D8-99D7-3466F45189A0}" type="presParOf" srcId="{FCE52948-728D-40D3-B6A4-8CC2AEE719E5}" destId="{84EBF8F3-E8BA-4E9D-AF85-D17B147C3E4A}" srcOrd="0" destOrd="0" presId="urn:microsoft.com/office/officeart/2005/8/layout/process4"/>
    <dgm:cxn modelId="{EA1D0187-7D0C-4B63-8719-64A55FCBF3D5}" type="presParOf" srcId="{FCE52948-728D-40D3-B6A4-8CC2AEE719E5}" destId="{9C361C6A-1B22-4195-B2A7-0FCDACDF2DC3}" srcOrd="1" destOrd="0" presId="urn:microsoft.com/office/officeart/2005/8/layout/process4"/>
    <dgm:cxn modelId="{E52FBD29-B9D1-4552-A253-890C93A88071}" type="presParOf" srcId="{FCE52948-728D-40D3-B6A4-8CC2AEE719E5}" destId="{B02DD0EE-D62D-4ED6-8EE2-CCBED7ABE52D}" srcOrd="2" destOrd="0" presId="urn:microsoft.com/office/officeart/2005/8/layout/process4"/>
    <dgm:cxn modelId="{287D2BF5-2411-4360-A8BB-C29E4F814469}" type="presParOf" srcId="{B02DD0EE-D62D-4ED6-8EE2-CCBED7ABE52D}" destId="{8E5C9C49-BA86-493F-8F7B-3E84B731701B}" srcOrd="0" destOrd="0" presId="urn:microsoft.com/office/officeart/2005/8/layout/process4"/>
    <dgm:cxn modelId="{9F6A46E5-5FF4-4891-8D64-6C9BE5F6740E}" type="presParOf" srcId="{B02DD0EE-D62D-4ED6-8EE2-CCBED7ABE52D}" destId="{B65DF314-95A2-477D-BEF4-F6D7CCBA8156}" srcOrd="1" destOrd="0" presId="urn:microsoft.com/office/officeart/2005/8/layout/process4"/>
    <dgm:cxn modelId="{A30A5EC3-26CF-435A-93D3-51EEEC42D8FF}" type="presParOf" srcId="{B02DD0EE-D62D-4ED6-8EE2-CCBED7ABE52D}" destId="{2330E2D7-6F81-43CA-8716-FE1CB7E4ECCE}" srcOrd="2" destOrd="0" presId="urn:microsoft.com/office/officeart/2005/8/layout/process4"/>
    <dgm:cxn modelId="{EC425EEB-79FA-4CF6-B840-29C7725939E6}" type="presParOf" srcId="{B02DD0EE-D62D-4ED6-8EE2-CCBED7ABE52D}" destId="{96147D49-72E4-4ECD-9B75-A33A90E41E2F}" srcOrd="3" destOrd="0" presId="urn:microsoft.com/office/officeart/2005/8/layout/process4"/>
    <dgm:cxn modelId="{D1537CEC-A00F-45A3-AE0E-DC66529EE9B1}" type="presParOf" srcId="{B02DD0EE-D62D-4ED6-8EE2-CCBED7ABE52D}" destId="{5A4EF2FA-E9BE-4AC3-839A-5A5B757461A5}" srcOrd="4" destOrd="0" presId="urn:microsoft.com/office/officeart/2005/8/layout/process4"/>
    <dgm:cxn modelId="{41EE0E3B-F782-496E-8B79-FE793C88CA97}" type="presParOf" srcId="{B02DD0EE-D62D-4ED6-8EE2-CCBED7ABE52D}" destId="{8DBF496E-A7D0-4853-B247-F94E6755AC24}" srcOrd="5" destOrd="0" presId="urn:microsoft.com/office/officeart/2005/8/layout/process4"/>
    <dgm:cxn modelId="{D688F2B7-185D-4930-A02C-1F3F1BA406AD}" type="presParOf" srcId="{B02DD0EE-D62D-4ED6-8EE2-CCBED7ABE52D}" destId="{7876EBD9-0043-4AFC-A543-CE73FF602DBD}" srcOrd="6" destOrd="0" presId="urn:microsoft.com/office/officeart/2005/8/layout/process4"/>
    <dgm:cxn modelId="{1FBFD617-4E0D-4CC1-A269-04CE96A1C60F}" type="presParOf" srcId="{07EFB539-DCDB-4F1B-B259-D7526D8C73F3}" destId="{56037D90-161E-43DF-8CCA-8A09836349A1}" srcOrd="1" destOrd="0" presId="urn:microsoft.com/office/officeart/2005/8/layout/process4"/>
    <dgm:cxn modelId="{F069F8FE-ECCA-4C72-8C4B-F7A628BEB7C7}" type="presParOf" srcId="{07EFB539-DCDB-4F1B-B259-D7526D8C73F3}" destId="{8B96D04E-CF33-48EA-AFDB-51F1D731DDBB}" srcOrd="2" destOrd="0" presId="urn:microsoft.com/office/officeart/2005/8/layout/process4"/>
    <dgm:cxn modelId="{895BD8DF-7D28-4F77-9A2F-65B7A3C141BE}" type="presParOf" srcId="{8B96D04E-CF33-48EA-AFDB-51F1D731DDBB}" destId="{8BEEC3D5-4F38-478F-8C4D-597199938D0C}" srcOrd="0" destOrd="0" presId="urn:microsoft.com/office/officeart/2005/8/layout/process4"/>
    <dgm:cxn modelId="{087DDCD2-3EA9-44B2-B7A3-29AA0A332B09}" type="presParOf" srcId="{07EFB539-DCDB-4F1B-B259-D7526D8C73F3}" destId="{9F4DAF25-8E43-44E8-BE3E-177BD1E4DD0B}" srcOrd="3" destOrd="0" presId="urn:microsoft.com/office/officeart/2005/8/layout/process4"/>
    <dgm:cxn modelId="{AF65D583-F91C-41BD-8045-E0B03C90C0CD}" type="presParOf" srcId="{07EFB539-DCDB-4F1B-B259-D7526D8C73F3}" destId="{2A3410B4-0588-4229-82DC-B5C0498B356C}" srcOrd="4" destOrd="0" presId="urn:microsoft.com/office/officeart/2005/8/layout/process4"/>
    <dgm:cxn modelId="{A7219E9B-C3AB-481A-AFFD-8B407F60B191}" type="presParOf" srcId="{2A3410B4-0588-4229-82DC-B5C0498B356C}" destId="{7775A59B-32AF-4AB7-92A6-528E8D161C39}"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227319-1F8C-4004-A623-92CBBADB4CEF}"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8FDB64F7-293B-4F95-BE6B-3E0DA9854006}">
      <dgm:prSet phldr="0"/>
      <dgm:spPr/>
      <dgm:t>
        <a:bodyPr/>
        <a:lstStyle/>
        <a:p>
          <a:r>
            <a:rPr lang="en-US" dirty="0"/>
            <a:t>Graph Convolutional Network</a:t>
          </a:r>
        </a:p>
      </dgm:t>
    </dgm:pt>
    <dgm:pt modelId="{B6FA6AC5-C96D-4B86-93A1-5B9518098D7C}" type="parTrans" cxnId="{A3ABB567-3363-4E59-95B8-B1F8A77F0DD0}">
      <dgm:prSet/>
      <dgm:spPr/>
      <dgm:t>
        <a:bodyPr/>
        <a:lstStyle/>
        <a:p>
          <a:endParaRPr lang="en-US"/>
        </a:p>
      </dgm:t>
    </dgm:pt>
    <dgm:pt modelId="{AC0BCE5A-1E42-48E7-A9F3-6117F6C65D5C}" type="sibTrans" cxnId="{A3ABB567-3363-4E59-95B8-B1F8A77F0DD0}">
      <dgm:prSet/>
      <dgm:spPr/>
      <dgm:t>
        <a:bodyPr/>
        <a:lstStyle/>
        <a:p>
          <a:endParaRPr lang="en-US"/>
        </a:p>
      </dgm:t>
    </dgm:pt>
    <dgm:pt modelId="{CA8FA771-70CD-41D7-A3B3-9BA8760A5E40}">
      <dgm:prSet phldr="0"/>
      <dgm:spPr/>
      <dgm:t>
        <a:bodyPr/>
        <a:lstStyle/>
        <a:p>
          <a:pPr rtl="0"/>
          <a:r>
            <a:rPr lang="en-US" dirty="0"/>
            <a:t>Random Forest</a:t>
          </a:r>
        </a:p>
      </dgm:t>
    </dgm:pt>
    <dgm:pt modelId="{1DD5CDAC-BB97-4807-A324-C91F27031A5F}" type="parTrans" cxnId="{287B39D9-61FD-4AEF-BDE5-5B6C66DA5853}">
      <dgm:prSet/>
      <dgm:spPr/>
    </dgm:pt>
    <dgm:pt modelId="{6B22ACE4-213C-41B5-90D9-699B78658DC4}" type="sibTrans" cxnId="{287B39D9-61FD-4AEF-BDE5-5B6C66DA5853}">
      <dgm:prSet/>
      <dgm:spPr/>
    </dgm:pt>
    <dgm:pt modelId="{E82896EA-32A2-4D3C-AA46-DA3ED4835EEC}">
      <dgm:prSet phldr="0"/>
      <dgm:spPr/>
      <dgm:t>
        <a:bodyPr/>
        <a:lstStyle/>
        <a:p>
          <a:r>
            <a:rPr lang="en-US" dirty="0"/>
            <a:t>BERT</a:t>
          </a:r>
        </a:p>
      </dgm:t>
    </dgm:pt>
    <dgm:pt modelId="{5B7E0AFB-DC90-47D1-827E-0BAF948A97A9}" type="parTrans" cxnId="{0FF82810-13BF-4330-9AE1-BB80042DEAF3}">
      <dgm:prSet/>
      <dgm:spPr/>
    </dgm:pt>
    <dgm:pt modelId="{A65520E9-3CCA-40E2-9212-CD778E216634}" type="sibTrans" cxnId="{0FF82810-13BF-4330-9AE1-BB80042DEAF3}">
      <dgm:prSet/>
      <dgm:spPr/>
    </dgm:pt>
    <dgm:pt modelId="{19EC52C0-7C7E-4FCF-871A-C859E9CC2DA4}">
      <dgm:prSet phldr="0"/>
      <dgm:spPr/>
      <dgm:t>
        <a:bodyPr/>
        <a:lstStyle/>
        <a:p>
          <a:r>
            <a:rPr lang="en-US" dirty="0"/>
            <a:t>Many BERTs</a:t>
          </a:r>
        </a:p>
      </dgm:t>
    </dgm:pt>
    <dgm:pt modelId="{43F6F982-2723-4F57-BB67-1667924F53B1}" type="parTrans" cxnId="{35D3B7FB-5511-4A7E-A846-61C7C5B239DB}">
      <dgm:prSet/>
      <dgm:spPr/>
    </dgm:pt>
    <dgm:pt modelId="{26EBA98B-0E35-4C81-AB49-4669D951FED2}" type="sibTrans" cxnId="{35D3B7FB-5511-4A7E-A846-61C7C5B239DB}">
      <dgm:prSet/>
      <dgm:spPr/>
    </dgm:pt>
    <dgm:pt modelId="{93E1AABC-B179-4DA4-8B3D-61B69564073B}">
      <dgm:prSet phldr="0"/>
      <dgm:spPr/>
      <dgm:t>
        <a:bodyPr/>
        <a:lstStyle/>
        <a:p>
          <a:r>
            <a:rPr lang="en-US" dirty="0">
              <a:latin typeface="Calibri Light" panose="020F0302020204030204"/>
            </a:rPr>
            <a:t>Multimodal</a:t>
          </a:r>
          <a:r>
            <a:rPr lang="en-US" dirty="0"/>
            <a:t> BERT</a:t>
          </a:r>
        </a:p>
      </dgm:t>
    </dgm:pt>
    <dgm:pt modelId="{576EDA7A-9BDA-42BB-83B2-FFD6836B7FBF}" type="parTrans" cxnId="{40CFC394-ED49-4B22-893B-D2641CB950EF}">
      <dgm:prSet/>
      <dgm:spPr/>
    </dgm:pt>
    <dgm:pt modelId="{468C4CEC-3520-4D10-863B-819B45997F61}" type="sibTrans" cxnId="{40CFC394-ED49-4B22-893B-D2641CB950EF}">
      <dgm:prSet/>
      <dgm:spPr/>
    </dgm:pt>
    <dgm:pt modelId="{761C70B7-EEB2-46CB-B42A-79D51D3113F0}" type="pres">
      <dgm:prSet presAssocID="{43227319-1F8C-4004-A623-92CBBADB4CEF}" presName="linear" presStyleCnt="0">
        <dgm:presLayoutVars>
          <dgm:animLvl val="lvl"/>
          <dgm:resizeHandles val="exact"/>
        </dgm:presLayoutVars>
      </dgm:prSet>
      <dgm:spPr/>
    </dgm:pt>
    <dgm:pt modelId="{1D78853C-C589-4E21-ADE7-F6F3E257F293}" type="pres">
      <dgm:prSet presAssocID="{CA8FA771-70CD-41D7-A3B3-9BA8760A5E40}" presName="parentText" presStyleLbl="node1" presStyleIdx="0" presStyleCnt="5">
        <dgm:presLayoutVars>
          <dgm:chMax val="0"/>
          <dgm:bulletEnabled val="1"/>
        </dgm:presLayoutVars>
      </dgm:prSet>
      <dgm:spPr/>
    </dgm:pt>
    <dgm:pt modelId="{470C74A7-BC8A-4375-BE06-28CA34F3D932}" type="pres">
      <dgm:prSet presAssocID="{6B22ACE4-213C-41B5-90D9-699B78658DC4}" presName="spacer" presStyleCnt="0"/>
      <dgm:spPr/>
    </dgm:pt>
    <dgm:pt modelId="{75CC794B-7346-4645-9EB1-A729508BD7EA}" type="pres">
      <dgm:prSet presAssocID="{E82896EA-32A2-4D3C-AA46-DA3ED4835EEC}" presName="parentText" presStyleLbl="node1" presStyleIdx="1" presStyleCnt="5">
        <dgm:presLayoutVars>
          <dgm:chMax val="0"/>
          <dgm:bulletEnabled val="1"/>
        </dgm:presLayoutVars>
      </dgm:prSet>
      <dgm:spPr/>
    </dgm:pt>
    <dgm:pt modelId="{EE13CD15-B43C-4DFD-B262-FE542144A270}" type="pres">
      <dgm:prSet presAssocID="{A65520E9-3CCA-40E2-9212-CD778E216634}" presName="spacer" presStyleCnt="0"/>
      <dgm:spPr/>
    </dgm:pt>
    <dgm:pt modelId="{C71CB188-E550-4946-A358-9E711C5C9FD3}" type="pres">
      <dgm:prSet presAssocID="{19EC52C0-7C7E-4FCF-871A-C859E9CC2DA4}" presName="parentText" presStyleLbl="node1" presStyleIdx="2" presStyleCnt="5">
        <dgm:presLayoutVars>
          <dgm:chMax val="0"/>
          <dgm:bulletEnabled val="1"/>
        </dgm:presLayoutVars>
      </dgm:prSet>
      <dgm:spPr/>
    </dgm:pt>
    <dgm:pt modelId="{1EE4630C-7839-42B3-B50F-629B8A74AB81}" type="pres">
      <dgm:prSet presAssocID="{26EBA98B-0E35-4C81-AB49-4669D951FED2}" presName="spacer" presStyleCnt="0"/>
      <dgm:spPr/>
    </dgm:pt>
    <dgm:pt modelId="{88C58684-EE02-43D2-8894-9701BBCB2DA0}" type="pres">
      <dgm:prSet presAssocID="{93E1AABC-B179-4DA4-8B3D-61B69564073B}" presName="parentText" presStyleLbl="node1" presStyleIdx="3" presStyleCnt="5">
        <dgm:presLayoutVars>
          <dgm:chMax val="0"/>
          <dgm:bulletEnabled val="1"/>
        </dgm:presLayoutVars>
      </dgm:prSet>
      <dgm:spPr/>
    </dgm:pt>
    <dgm:pt modelId="{8D2FB356-746D-40AA-AD0A-A66BD525128D}" type="pres">
      <dgm:prSet presAssocID="{468C4CEC-3520-4D10-863B-819B45997F61}" presName="spacer" presStyleCnt="0"/>
      <dgm:spPr/>
    </dgm:pt>
    <dgm:pt modelId="{092D2E92-F554-4D2B-941C-4BBEDF75DE72}" type="pres">
      <dgm:prSet presAssocID="{8FDB64F7-293B-4F95-BE6B-3E0DA9854006}" presName="parentText" presStyleLbl="node1" presStyleIdx="4" presStyleCnt="5">
        <dgm:presLayoutVars>
          <dgm:chMax val="0"/>
          <dgm:bulletEnabled val="1"/>
        </dgm:presLayoutVars>
      </dgm:prSet>
      <dgm:spPr/>
    </dgm:pt>
  </dgm:ptLst>
  <dgm:cxnLst>
    <dgm:cxn modelId="{0FF82810-13BF-4330-9AE1-BB80042DEAF3}" srcId="{43227319-1F8C-4004-A623-92CBBADB4CEF}" destId="{E82896EA-32A2-4D3C-AA46-DA3ED4835EEC}" srcOrd="1" destOrd="0" parTransId="{5B7E0AFB-DC90-47D1-827E-0BAF948A97A9}" sibTransId="{A65520E9-3CCA-40E2-9212-CD778E216634}"/>
    <dgm:cxn modelId="{D7ABB826-9A36-4F61-98C3-4519B4124B1B}" type="presOf" srcId="{43227319-1F8C-4004-A623-92CBBADB4CEF}" destId="{761C70B7-EEB2-46CB-B42A-79D51D3113F0}" srcOrd="0" destOrd="0" presId="urn:microsoft.com/office/officeart/2005/8/layout/vList2"/>
    <dgm:cxn modelId="{33184064-7CA6-4549-B7AF-4A615ABF298E}" type="presOf" srcId="{19EC52C0-7C7E-4FCF-871A-C859E9CC2DA4}" destId="{C71CB188-E550-4946-A358-9E711C5C9FD3}" srcOrd="0" destOrd="0" presId="urn:microsoft.com/office/officeart/2005/8/layout/vList2"/>
    <dgm:cxn modelId="{6EB99547-F1A3-4DEC-A4A5-DB70444671F8}" type="presOf" srcId="{8FDB64F7-293B-4F95-BE6B-3E0DA9854006}" destId="{092D2E92-F554-4D2B-941C-4BBEDF75DE72}" srcOrd="0" destOrd="0" presId="urn:microsoft.com/office/officeart/2005/8/layout/vList2"/>
    <dgm:cxn modelId="{A3ABB567-3363-4E59-95B8-B1F8A77F0DD0}" srcId="{43227319-1F8C-4004-A623-92CBBADB4CEF}" destId="{8FDB64F7-293B-4F95-BE6B-3E0DA9854006}" srcOrd="4" destOrd="0" parTransId="{B6FA6AC5-C96D-4B86-93A1-5B9518098D7C}" sibTransId="{AC0BCE5A-1E42-48E7-A9F3-6117F6C65D5C}"/>
    <dgm:cxn modelId="{9E562B76-5702-4A0D-A311-8F74A93BE655}" type="presOf" srcId="{93E1AABC-B179-4DA4-8B3D-61B69564073B}" destId="{88C58684-EE02-43D2-8894-9701BBCB2DA0}" srcOrd="0" destOrd="0" presId="urn:microsoft.com/office/officeart/2005/8/layout/vList2"/>
    <dgm:cxn modelId="{40CFC394-ED49-4B22-893B-D2641CB950EF}" srcId="{43227319-1F8C-4004-A623-92CBBADB4CEF}" destId="{93E1AABC-B179-4DA4-8B3D-61B69564073B}" srcOrd="3" destOrd="0" parTransId="{576EDA7A-9BDA-42BB-83B2-FFD6836B7FBF}" sibTransId="{468C4CEC-3520-4D10-863B-819B45997F61}"/>
    <dgm:cxn modelId="{F1739CA4-D33F-4F08-8843-C5BFD62507E2}" type="presOf" srcId="{E82896EA-32A2-4D3C-AA46-DA3ED4835EEC}" destId="{75CC794B-7346-4645-9EB1-A729508BD7EA}" srcOrd="0" destOrd="0" presId="urn:microsoft.com/office/officeart/2005/8/layout/vList2"/>
    <dgm:cxn modelId="{287B39D9-61FD-4AEF-BDE5-5B6C66DA5853}" srcId="{43227319-1F8C-4004-A623-92CBBADB4CEF}" destId="{CA8FA771-70CD-41D7-A3B3-9BA8760A5E40}" srcOrd="0" destOrd="0" parTransId="{1DD5CDAC-BB97-4807-A324-C91F27031A5F}" sibTransId="{6B22ACE4-213C-41B5-90D9-699B78658DC4}"/>
    <dgm:cxn modelId="{EB52ECF1-1B0C-4992-88D0-01B66CCDD9D1}" type="presOf" srcId="{CA8FA771-70CD-41D7-A3B3-9BA8760A5E40}" destId="{1D78853C-C589-4E21-ADE7-F6F3E257F293}" srcOrd="0" destOrd="0" presId="urn:microsoft.com/office/officeart/2005/8/layout/vList2"/>
    <dgm:cxn modelId="{35D3B7FB-5511-4A7E-A846-61C7C5B239DB}" srcId="{43227319-1F8C-4004-A623-92CBBADB4CEF}" destId="{19EC52C0-7C7E-4FCF-871A-C859E9CC2DA4}" srcOrd="2" destOrd="0" parTransId="{43F6F982-2723-4F57-BB67-1667924F53B1}" sibTransId="{26EBA98B-0E35-4C81-AB49-4669D951FED2}"/>
    <dgm:cxn modelId="{13302E57-6E33-4380-B696-6BDD9BD7AFF5}" type="presParOf" srcId="{761C70B7-EEB2-46CB-B42A-79D51D3113F0}" destId="{1D78853C-C589-4E21-ADE7-F6F3E257F293}" srcOrd="0" destOrd="0" presId="urn:microsoft.com/office/officeart/2005/8/layout/vList2"/>
    <dgm:cxn modelId="{540EC84B-4613-4EAC-B4B1-C2D5A2C00E01}" type="presParOf" srcId="{761C70B7-EEB2-46CB-B42A-79D51D3113F0}" destId="{470C74A7-BC8A-4375-BE06-28CA34F3D932}" srcOrd="1" destOrd="0" presId="urn:microsoft.com/office/officeart/2005/8/layout/vList2"/>
    <dgm:cxn modelId="{02E8A48C-7D19-4693-A010-5735FA13E220}" type="presParOf" srcId="{761C70B7-EEB2-46CB-B42A-79D51D3113F0}" destId="{75CC794B-7346-4645-9EB1-A729508BD7EA}" srcOrd="2" destOrd="0" presId="urn:microsoft.com/office/officeart/2005/8/layout/vList2"/>
    <dgm:cxn modelId="{38F2FACE-8784-4922-8293-50872C6D237E}" type="presParOf" srcId="{761C70B7-EEB2-46CB-B42A-79D51D3113F0}" destId="{EE13CD15-B43C-4DFD-B262-FE542144A270}" srcOrd="3" destOrd="0" presId="urn:microsoft.com/office/officeart/2005/8/layout/vList2"/>
    <dgm:cxn modelId="{2EB14111-2D62-4EA3-B93F-BD135B660B66}" type="presParOf" srcId="{761C70B7-EEB2-46CB-B42A-79D51D3113F0}" destId="{C71CB188-E550-4946-A358-9E711C5C9FD3}" srcOrd="4" destOrd="0" presId="urn:microsoft.com/office/officeart/2005/8/layout/vList2"/>
    <dgm:cxn modelId="{2DA8C97E-0CE4-43DE-82AE-A8A62A210B1B}" type="presParOf" srcId="{761C70B7-EEB2-46CB-B42A-79D51D3113F0}" destId="{1EE4630C-7839-42B3-B50F-629B8A74AB81}" srcOrd="5" destOrd="0" presId="urn:microsoft.com/office/officeart/2005/8/layout/vList2"/>
    <dgm:cxn modelId="{7F5B347A-CD9A-490C-81F4-ECA6AF5A4D78}" type="presParOf" srcId="{761C70B7-EEB2-46CB-B42A-79D51D3113F0}" destId="{88C58684-EE02-43D2-8894-9701BBCB2DA0}" srcOrd="6" destOrd="0" presId="urn:microsoft.com/office/officeart/2005/8/layout/vList2"/>
    <dgm:cxn modelId="{46F54B0E-EB79-462F-B710-776BD5D15B75}" type="presParOf" srcId="{761C70B7-EEB2-46CB-B42A-79D51D3113F0}" destId="{8D2FB356-746D-40AA-AD0A-A66BD525128D}" srcOrd="7" destOrd="0" presId="urn:microsoft.com/office/officeart/2005/8/layout/vList2"/>
    <dgm:cxn modelId="{DACF2CD7-99EC-4730-87B4-C484EAC56F4B}" type="presParOf" srcId="{761C70B7-EEB2-46CB-B42A-79D51D3113F0}" destId="{092D2E92-F554-4D2B-941C-4BBEDF75DE7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937F6-3B4C-4449-AA60-508168D1E967}" type="doc">
      <dgm:prSet loTypeId="urn:microsoft.com/office/officeart/2005/8/layout/vList2" loCatId="list" qsTypeId="urn:microsoft.com/office/officeart/2005/8/quickstyle/simple1" qsCatId="simple" csTypeId="urn:microsoft.com/office/officeart/2005/8/colors/accent1_3" csCatId="accent1"/>
      <dgm:spPr/>
      <dgm:t>
        <a:bodyPr/>
        <a:lstStyle/>
        <a:p>
          <a:endParaRPr lang="en-US"/>
        </a:p>
      </dgm:t>
    </dgm:pt>
    <dgm:pt modelId="{359F08FC-C9CC-4CDC-91D5-D7304CADD0DE}">
      <dgm:prSet/>
      <dgm:spPr/>
      <dgm:t>
        <a:bodyPr/>
        <a:lstStyle/>
        <a:p>
          <a:pPr rtl="0"/>
          <a:r>
            <a:rPr lang="en-US">
              <a:latin typeface="Calibri Light" panose="020F0302020204030204"/>
            </a:rPr>
            <a:t> Gender</a:t>
          </a:r>
          <a:r>
            <a:rPr lang="en-US"/>
            <a:t> or Cultural Bias of text</a:t>
          </a:r>
        </a:p>
      </dgm:t>
    </dgm:pt>
    <dgm:pt modelId="{F5E89B11-4251-4185-A1B5-64E8CF5B65BC}" type="parTrans" cxnId="{0908502A-20D3-40B2-82B7-D2A36E3609BC}">
      <dgm:prSet/>
      <dgm:spPr/>
      <dgm:t>
        <a:bodyPr/>
        <a:lstStyle/>
        <a:p>
          <a:endParaRPr lang="en-US"/>
        </a:p>
      </dgm:t>
    </dgm:pt>
    <dgm:pt modelId="{CEB6AF8E-34FA-4F6E-914E-E9BF79E02FCE}" type="sibTrans" cxnId="{0908502A-20D3-40B2-82B7-D2A36E3609BC}">
      <dgm:prSet/>
      <dgm:spPr/>
      <dgm:t>
        <a:bodyPr/>
        <a:lstStyle/>
        <a:p>
          <a:endParaRPr lang="en-US"/>
        </a:p>
      </dgm:t>
    </dgm:pt>
    <dgm:pt modelId="{67F50D9D-8D59-414C-B0BC-8507ACC14366}">
      <dgm:prSet/>
      <dgm:spPr/>
      <dgm:t>
        <a:bodyPr/>
        <a:lstStyle/>
        <a:p>
          <a:r>
            <a:rPr lang="en-US"/>
            <a:t>Impolite language</a:t>
          </a:r>
        </a:p>
      </dgm:t>
    </dgm:pt>
    <dgm:pt modelId="{E6F39799-C45C-491E-A20F-69B792298197}" type="parTrans" cxnId="{CCAA1F55-05DA-4A07-9E3A-A6AECFA95D8C}">
      <dgm:prSet/>
      <dgm:spPr/>
      <dgm:t>
        <a:bodyPr/>
        <a:lstStyle/>
        <a:p>
          <a:endParaRPr lang="en-US"/>
        </a:p>
      </dgm:t>
    </dgm:pt>
    <dgm:pt modelId="{EDA5D4CC-AB51-4542-951E-0A5A28F886C4}" type="sibTrans" cxnId="{CCAA1F55-05DA-4A07-9E3A-A6AECFA95D8C}">
      <dgm:prSet/>
      <dgm:spPr/>
      <dgm:t>
        <a:bodyPr/>
        <a:lstStyle/>
        <a:p>
          <a:endParaRPr lang="en-US"/>
        </a:p>
      </dgm:t>
    </dgm:pt>
    <dgm:pt modelId="{047EEC62-BF95-4DCF-9E12-6EC623FAF3C7}">
      <dgm:prSet/>
      <dgm:spPr/>
      <dgm:t>
        <a:bodyPr/>
        <a:lstStyle/>
        <a:p>
          <a:r>
            <a:rPr lang="en-US"/>
            <a:t>Topics not appropriate for younger children</a:t>
          </a:r>
        </a:p>
      </dgm:t>
    </dgm:pt>
    <dgm:pt modelId="{0D70F7F5-8232-4B1F-BFB9-9C70BF5ED330}" type="parTrans" cxnId="{D60D80DE-CD4C-47BE-9BC1-EC940CD3D73F}">
      <dgm:prSet/>
      <dgm:spPr/>
      <dgm:t>
        <a:bodyPr/>
        <a:lstStyle/>
        <a:p>
          <a:endParaRPr lang="en-US"/>
        </a:p>
      </dgm:t>
    </dgm:pt>
    <dgm:pt modelId="{9B75E03A-3D7C-46F5-AF44-AD048C0E13BD}" type="sibTrans" cxnId="{D60D80DE-CD4C-47BE-9BC1-EC940CD3D73F}">
      <dgm:prSet/>
      <dgm:spPr/>
      <dgm:t>
        <a:bodyPr/>
        <a:lstStyle/>
        <a:p>
          <a:endParaRPr lang="en-US"/>
        </a:p>
      </dgm:t>
    </dgm:pt>
    <dgm:pt modelId="{AE970F19-3EBA-4A8C-8044-D9F902B42FD8}" type="pres">
      <dgm:prSet presAssocID="{080937F6-3B4C-4449-AA60-508168D1E967}" presName="linear" presStyleCnt="0">
        <dgm:presLayoutVars>
          <dgm:animLvl val="lvl"/>
          <dgm:resizeHandles val="exact"/>
        </dgm:presLayoutVars>
      </dgm:prSet>
      <dgm:spPr/>
    </dgm:pt>
    <dgm:pt modelId="{BA7266F1-47C3-452C-A40B-7EF822A05972}" type="pres">
      <dgm:prSet presAssocID="{359F08FC-C9CC-4CDC-91D5-D7304CADD0DE}" presName="parentText" presStyleLbl="node1" presStyleIdx="0" presStyleCnt="3">
        <dgm:presLayoutVars>
          <dgm:chMax val="0"/>
          <dgm:bulletEnabled val="1"/>
        </dgm:presLayoutVars>
      </dgm:prSet>
      <dgm:spPr/>
    </dgm:pt>
    <dgm:pt modelId="{330482B5-7C7A-4277-B462-C59E7D60FF54}" type="pres">
      <dgm:prSet presAssocID="{CEB6AF8E-34FA-4F6E-914E-E9BF79E02FCE}" presName="spacer" presStyleCnt="0"/>
      <dgm:spPr/>
    </dgm:pt>
    <dgm:pt modelId="{9B0D291C-394C-40BE-8004-5C3ECF52DA5B}" type="pres">
      <dgm:prSet presAssocID="{67F50D9D-8D59-414C-B0BC-8507ACC14366}" presName="parentText" presStyleLbl="node1" presStyleIdx="1" presStyleCnt="3">
        <dgm:presLayoutVars>
          <dgm:chMax val="0"/>
          <dgm:bulletEnabled val="1"/>
        </dgm:presLayoutVars>
      </dgm:prSet>
      <dgm:spPr/>
    </dgm:pt>
    <dgm:pt modelId="{B1AAC6F3-3038-44B4-BB6C-6A82977A42AF}" type="pres">
      <dgm:prSet presAssocID="{EDA5D4CC-AB51-4542-951E-0A5A28F886C4}" presName="spacer" presStyleCnt="0"/>
      <dgm:spPr/>
    </dgm:pt>
    <dgm:pt modelId="{E4DE6979-553C-48BB-B058-C283E47023B0}" type="pres">
      <dgm:prSet presAssocID="{047EEC62-BF95-4DCF-9E12-6EC623FAF3C7}" presName="parentText" presStyleLbl="node1" presStyleIdx="2" presStyleCnt="3">
        <dgm:presLayoutVars>
          <dgm:chMax val="0"/>
          <dgm:bulletEnabled val="1"/>
        </dgm:presLayoutVars>
      </dgm:prSet>
      <dgm:spPr/>
    </dgm:pt>
  </dgm:ptLst>
  <dgm:cxnLst>
    <dgm:cxn modelId="{B2BC7C18-0371-4F87-ABB7-DF0B78CD4069}" type="presOf" srcId="{047EEC62-BF95-4DCF-9E12-6EC623FAF3C7}" destId="{E4DE6979-553C-48BB-B058-C283E47023B0}" srcOrd="0" destOrd="0" presId="urn:microsoft.com/office/officeart/2005/8/layout/vList2"/>
    <dgm:cxn modelId="{0908502A-20D3-40B2-82B7-D2A36E3609BC}" srcId="{080937F6-3B4C-4449-AA60-508168D1E967}" destId="{359F08FC-C9CC-4CDC-91D5-D7304CADD0DE}" srcOrd="0" destOrd="0" parTransId="{F5E89B11-4251-4185-A1B5-64E8CF5B65BC}" sibTransId="{CEB6AF8E-34FA-4F6E-914E-E9BF79E02FCE}"/>
    <dgm:cxn modelId="{DC303044-090B-476F-8070-69DC0030C4E1}" type="presOf" srcId="{080937F6-3B4C-4449-AA60-508168D1E967}" destId="{AE970F19-3EBA-4A8C-8044-D9F902B42FD8}" srcOrd="0" destOrd="0" presId="urn:microsoft.com/office/officeart/2005/8/layout/vList2"/>
    <dgm:cxn modelId="{191DBF6D-7E0C-4A47-8258-DF299C835E5D}" type="presOf" srcId="{67F50D9D-8D59-414C-B0BC-8507ACC14366}" destId="{9B0D291C-394C-40BE-8004-5C3ECF52DA5B}" srcOrd="0" destOrd="0" presId="urn:microsoft.com/office/officeart/2005/8/layout/vList2"/>
    <dgm:cxn modelId="{CCAA1F55-05DA-4A07-9E3A-A6AECFA95D8C}" srcId="{080937F6-3B4C-4449-AA60-508168D1E967}" destId="{67F50D9D-8D59-414C-B0BC-8507ACC14366}" srcOrd="1" destOrd="0" parTransId="{E6F39799-C45C-491E-A20F-69B792298197}" sibTransId="{EDA5D4CC-AB51-4542-951E-0A5A28F886C4}"/>
    <dgm:cxn modelId="{D60D80DE-CD4C-47BE-9BC1-EC940CD3D73F}" srcId="{080937F6-3B4C-4449-AA60-508168D1E967}" destId="{047EEC62-BF95-4DCF-9E12-6EC623FAF3C7}" srcOrd="2" destOrd="0" parTransId="{0D70F7F5-8232-4B1F-BFB9-9C70BF5ED330}" sibTransId="{9B75E03A-3D7C-46F5-AF44-AD048C0E13BD}"/>
    <dgm:cxn modelId="{71FB77DF-C0A7-4BD9-8175-F16F9B3B5B2C}" type="presOf" srcId="{359F08FC-C9CC-4CDC-91D5-D7304CADD0DE}" destId="{BA7266F1-47C3-452C-A40B-7EF822A05972}" srcOrd="0" destOrd="0" presId="urn:microsoft.com/office/officeart/2005/8/layout/vList2"/>
    <dgm:cxn modelId="{CADDC2C4-BE62-4921-B985-C9F4ADFE8813}" type="presParOf" srcId="{AE970F19-3EBA-4A8C-8044-D9F902B42FD8}" destId="{BA7266F1-47C3-452C-A40B-7EF822A05972}" srcOrd="0" destOrd="0" presId="urn:microsoft.com/office/officeart/2005/8/layout/vList2"/>
    <dgm:cxn modelId="{BE81D143-51DD-424E-B356-A84E26E71EB2}" type="presParOf" srcId="{AE970F19-3EBA-4A8C-8044-D9F902B42FD8}" destId="{330482B5-7C7A-4277-B462-C59E7D60FF54}" srcOrd="1" destOrd="0" presId="urn:microsoft.com/office/officeart/2005/8/layout/vList2"/>
    <dgm:cxn modelId="{0E94DFEC-38CD-480F-8885-BA67372D5FD3}" type="presParOf" srcId="{AE970F19-3EBA-4A8C-8044-D9F902B42FD8}" destId="{9B0D291C-394C-40BE-8004-5C3ECF52DA5B}" srcOrd="2" destOrd="0" presId="urn:microsoft.com/office/officeart/2005/8/layout/vList2"/>
    <dgm:cxn modelId="{1908F280-A1E9-460F-94F1-CADCF021A68B}" type="presParOf" srcId="{AE970F19-3EBA-4A8C-8044-D9F902B42FD8}" destId="{B1AAC6F3-3038-44B4-BB6C-6A82977A42AF}" srcOrd="3" destOrd="0" presId="urn:microsoft.com/office/officeart/2005/8/layout/vList2"/>
    <dgm:cxn modelId="{64D9E7EE-ACB7-4951-8263-9461CAB91FF6}" type="presParOf" srcId="{AE970F19-3EBA-4A8C-8044-D9F902B42FD8}" destId="{E4DE6979-553C-48BB-B058-C283E47023B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3B2428-562A-4301-A175-F3CA696A8B6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238CC2A-5024-436D-91B7-90C9C9678803}">
      <dgm:prSet/>
      <dgm:spPr/>
      <dgm:t>
        <a:bodyPr/>
        <a:lstStyle/>
        <a:p>
          <a:pPr>
            <a:lnSpc>
              <a:spcPct val="100000"/>
            </a:lnSpc>
          </a:pPr>
          <a:r>
            <a:rPr lang="en-US" b="0">
              <a:latin typeface="Calibri"/>
              <a:cs typeface="Calibri"/>
            </a:rPr>
            <a:t>Content Moderation </a:t>
          </a:r>
        </a:p>
      </dgm:t>
    </dgm:pt>
    <dgm:pt modelId="{78B5FC1F-FFCE-456D-9F32-538E43FFD422}" type="parTrans" cxnId="{7838EADF-6EF4-4713-9D1F-59EBCA7650CA}">
      <dgm:prSet/>
      <dgm:spPr/>
      <dgm:t>
        <a:bodyPr/>
        <a:lstStyle/>
        <a:p>
          <a:endParaRPr lang="en-US"/>
        </a:p>
      </dgm:t>
    </dgm:pt>
    <dgm:pt modelId="{8EE93712-C6B5-4352-8E60-39B8F610E03B}" type="sibTrans" cxnId="{7838EADF-6EF4-4713-9D1F-59EBCA7650CA}">
      <dgm:prSet/>
      <dgm:spPr/>
      <dgm:t>
        <a:bodyPr/>
        <a:lstStyle/>
        <a:p>
          <a:endParaRPr lang="en-US"/>
        </a:p>
      </dgm:t>
    </dgm:pt>
    <dgm:pt modelId="{013C22D9-ADB4-4C89-90A1-1DD49F965074}">
      <dgm:prSet/>
      <dgm:spPr/>
      <dgm:t>
        <a:bodyPr/>
        <a:lstStyle/>
        <a:p>
          <a:pPr>
            <a:lnSpc>
              <a:spcPct val="100000"/>
            </a:lnSpc>
          </a:pPr>
          <a:r>
            <a:rPr lang="en-US" b="0">
              <a:latin typeface="Calibri"/>
              <a:cs typeface="Calibri"/>
            </a:rPr>
            <a:t>BERT Bias Research</a:t>
          </a:r>
        </a:p>
      </dgm:t>
    </dgm:pt>
    <dgm:pt modelId="{55F37E57-7296-45DD-9147-439D782C7BD8}" type="parTrans" cxnId="{EFFDB582-723F-4865-8822-84BEAFEB110B}">
      <dgm:prSet/>
      <dgm:spPr/>
      <dgm:t>
        <a:bodyPr/>
        <a:lstStyle/>
        <a:p>
          <a:endParaRPr lang="en-US"/>
        </a:p>
      </dgm:t>
    </dgm:pt>
    <dgm:pt modelId="{D459F0FB-621D-4D27-8F3E-E11DC99CC3D0}" type="sibTrans" cxnId="{EFFDB582-723F-4865-8822-84BEAFEB110B}">
      <dgm:prSet/>
      <dgm:spPr/>
      <dgm:t>
        <a:bodyPr/>
        <a:lstStyle/>
        <a:p>
          <a:endParaRPr lang="en-US"/>
        </a:p>
      </dgm:t>
    </dgm:pt>
    <dgm:pt modelId="{277A9551-3EDC-4420-AEEC-142EC0D2A747}">
      <dgm:prSet/>
      <dgm:spPr/>
      <dgm:t>
        <a:bodyPr/>
        <a:lstStyle/>
        <a:p>
          <a:pPr>
            <a:lnSpc>
              <a:spcPct val="100000"/>
            </a:lnSpc>
          </a:pPr>
          <a:r>
            <a:rPr lang="en-US" b="0">
              <a:latin typeface="Calibri"/>
              <a:cs typeface="Calibri"/>
            </a:rPr>
            <a:t>WordNet or Lexical Database</a:t>
          </a:r>
        </a:p>
      </dgm:t>
    </dgm:pt>
    <dgm:pt modelId="{4C3AD2B9-8F6A-4E1F-9D09-94ECB248AA23}" type="parTrans" cxnId="{B6E54139-4453-4781-B997-1E73C1649177}">
      <dgm:prSet/>
      <dgm:spPr/>
      <dgm:t>
        <a:bodyPr/>
        <a:lstStyle/>
        <a:p>
          <a:endParaRPr lang="en-US"/>
        </a:p>
      </dgm:t>
    </dgm:pt>
    <dgm:pt modelId="{E26E7521-B795-4827-8873-FD35954D54AA}" type="sibTrans" cxnId="{B6E54139-4453-4781-B997-1E73C1649177}">
      <dgm:prSet/>
      <dgm:spPr/>
      <dgm:t>
        <a:bodyPr/>
        <a:lstStyle/>
        <a:p>
          <a:endParaRPr lang="en-US"/>
        </a:p>
      </dgm:t>
    </dgm:pt>
    <dgm:pt modelId="{23B019C1-DB5F-49C1-88E6-866D6BD91D6F}">
      <dgm:prSet/>
      <dgm:spPr/>
      <dgm:t>
        <a:bodyPr/>
        <a:lstStyle/>
        <a:p>
          <a:pPr>
            <a:lnSpc>
              <a:spcPct val="100000"/>
            </a:lnSpc>
          </a:pPr>
          <a:r>
            <a:rPr lang="en-US" b="0">
              <a:latin typeface="Calibri"/>
              <a:cs typeface="Calibri"/>
            </a:rPr>
            <a:t>Accessibility:  Web Interface  / Publicity</a:t>
          </a:r>
        </a:p>
      </dgm:t>
    </dgm:pt>
    <dgm:pt modelId="{F4BA97DB-9441-4B55-9A16-D5707CF2DD42}" type="parTrans" cxnId="{4C931305-5B2A-479F-A01D-8A9BC5FB9340}">
      <dgm:prSet/>
      <dgm:spPr/>
      <dgm:t>
        <a:bodyPr/>
        <a:lstStyle/>
        <a:p>
          <a:endParaRPr lang="en-US"/>
        </a:p>
      </dgm:t>
    </dgm:pt>
    <dgm:pt modelId="{C1DF7686-DE2F-449C-82EF-529145C601EE}" type="sibTrans" cxnId="{4C931305-5B2A-479F-A01D-8A9BC5FB9340}">
      <dgm:prSet/>
      <dgm:spPr/>
      <dgm:t>
        <a:bodyPr/>
        <a:lstStyle/>
        <a:p>
          <a:endParaRPr lang="en-US"/>
        </a:p>
      </dgm:t>
    </dgm:pt>
    <dgm:pt modelId="{3E1D3C9A-98DC-44D4-9789-9FAE0B2B3BB7}">
      <dgm:prSet/>
      <dgm:spPr/>
      <dgm:t>
        <a:bodyPr/>
        <a:lstStyle/>
        <a:p>
          <a:pPr rtl="0">
            <a:lnSpc>
              <a:spcPct val="100000"/>
            </a:lnSpc>
          </a:pPr>
          <a:r>
            <a:rPr lang="en-US" b="0">
              <a:latin typeface="Calibri"/>
              <a:cs typeface="Calibri"/>
            </a:rPr>
            <a:t>Non-English Languages</a:t>
          </a:r>
        </a:p>
      </dgm:t>
    </dgm:pt>
    <dgm:pt modelId="{59DE925E-BC44-4AF2-9377-AC49580216CB}" type="parTrans" cxnId="{AA02566C-8B9B-488B-BC27-90288A316A45}">
      <dgm:prSet/>
      <dgm:spPr/>
      <dgm:t>
        <a:bodyPr/>
        <a:lstStyle/>
        <a:p>
          <a:endParaRPr lang="en-US"/>
        </a:p>
      </dgm:t>
    </dgm:pt>
    <dgm:pt modelId="{2E2CCE84-45E7-4556-9869-E24AE9C5A00B}" type="sibTrans" cxnId="{AA02566C-8B9B-488B-BC27-90288A316A45}">
      <dgm:prSet/>
      <dgm:spPr/>
      <dgm:t>
        <a:bodyPr/>
        <a:lstStyle/>
        <a:p>
          <a:endParaRPr lang="en-US"/>
        </a:p>
      </dgm:t>
    </dgm:pt>
    <dgm:pt modelId="{15A3F827-2264-45F2-8F1A-355073986990}">
      <dgm:prSet phldr="0"/>
      <dgm:spPr/>
      <dgm:t>
        <a:bodyPr/>
        <a:lstStyle/>
        <a:p>
          <a:pPr>
            <a:lnSpc>
              <a:spcPct val="100000"/>
            </a:lnSpc>
          </a:pPr>
          <a:r>
            <a:rPr lang="en-US" b="0">
              <a:latin typeface="Calibri"/>
              <a:cs typeface="Calibri"/>
            </a:rPr>
            <a:t>Graph Model</a:t>
          </a:r>
        </a:p>
      </dgm:t>
    </dgm:pt>
    <dgm:pt modelId="{E5AD5512-6214-492D-A9D9-4C3AC76C3D0A}" type="parTrans" cxnId="{EAD3B2AC-AB64-47A0-B171-363CCBD9AFDC}">
      <dgm:prSet/>
      <dgm:spPr/>
      <dgm:t>
        <a:bodyPr/>
        <a:lstStyle/>
        <a:p>
          <a:endParaRPr lang="en-US"/>
        </a:p>
      </dgm:t>
    </dgm:pt>
    <dgm:pt modelId="{8F0AFD40-121F-4F80-B0C8-AE652F8C40F6}" type="sibTrans" cxnId="{EAD3B2AC-AB64-47A0-B171-363CCBD9AFDC}">
      <dgm:prSet/>
      <dgm:spPr/>
      <dgm:t>
        <a:bodyPr/>
        <a:lstStyle/>
        <a:p>
          <a:endParaRPr lang="en-US"/>
        </a:p>
      </dgm:t>
    </dgm:pt>
    <dgm:pt modelId="{ED236A49-306C-4529-921C-E8240C2DC7CD}" type="pres">
      <dgm:prSet presAssocID="{093B2428-562A-4301-A175-F3CA696A8B6D}" presName="root" presStyleCnt="0">
        <dgm:presLayoutVars>
          <dgm:dir/>
          <dgm:resizeHandles val="exact"/>
        </dgm:presLayoutVars>
      </dgm:prSet>
      <dgm:spPr/>
    </dgm:pt>
    <dgm:pt modelId="{DE168ABC-833E-480E-BD41-FF453EC1A7DA}" type="pres">
      <dgm:prSet presAssocID="{15A3F827-2264-45F2-8F1A-355073986990}" presName="compNode" presStyleCnt="0"/>
      <dgm:spPr/>
    </dgm:pt>
    <dgm:pt modelId="{AAD7F7A4-8333-41DA-B7AC-C9095A90B8E3}" type="pres">
      <dgm:prSet presAssocID="{15A3F827-2264-45F2-8F1A-355073986990}" presName="bgRect" presStyleLbl="bgShp" presStyleIdx="0" presStyleCnt="6"/>
      <dgm:spPr/>
    </dgm:pt>
    <dgm:pt modelId="{2CB7EDE2-4147-45CB-BF01-15AD6A63C9BB}" type="pres">
      <dgm:prSet presAssocID="{15A3F827-2264-45F2-8F1A-35507398699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a:ext>
      </dgm:extLst>
    </dgm:pt>
    <dgm:pt modelId="{D12CDB6B-9E86-4CBA-B676-59E91CC45C42}" type="pres">
      <dgm:prSet presAssocID="{15A3F827-2264-45F2-8F1A-355073986990}" presName="spaceRect" presStyleCnt="0"/>
      <dgm:spPr/>
    </dgm:pt>
    <dgm:pt modelId="{D8729E47-9D2C-480E-AD23-B1A8198919E4}" type="pres">
      <dgm:prSet presAssocID="{15A3F827-2264-45F2-8F1A-355073986990}" presName="parTx" presStyleLbl="revTx" presStyleIdx="0" presStyleCnt="6">
        <dgm:presLayoutVars>
          <dgm:chMax val="0"/>
          <dgm:chPref val="0"/>
        </dgm:presLayoutVars>
      </dgm:prSet>
      <dgm:spPr/>
    </dgm:pt>
    <dgm:pt modelId="{EB985B9B-1AAD-413A-BA8B-4B053CFDE770}" type="pres">
      <dgm:prSet presAssocID="{8F0AFD40-121F-4F80-B0C8-AE652F8C40F6}" presName="sibTrans" presStyleCnt="0"/>
      <dgm:spPr/>
    </dgm:pt>
    <dgm:pt modelId="{2DC57C6D-92A6-4EF3-81D8-9885C96BD08B}" type="pres">
      <dgm:prSet presAssocID="{4238CC2A-5024-436D-91B7-90C9C9678803}" presName="compNode" presStyleCnt="0"/>
      <dgm:spPr/>
    </dgm:pt>
    <dgm:pt modelId="{11B42757-4C10-4B09-9BE4-887C5606A56B}" type="pres">
      <dgm:prSet presAssocID="{4238CC2A-5024-436D-91B7-90C9C9678803}" presName="bgRect" presStyleLbl="bgShp" presStyleIdx="1" presStyleCnt="6"/>
      <dgm:spPr/>
    </dgm:pt>
    <dgm:pt modelId="{4126EF8A-2C7F-44E3-B91E-955FA0EC71FE}" type="pres">
      <dgm:prSet presAssocID="{4238CC2A-5024-436D-91B7-90C9C967880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B89E9816-28D5-4516-8BB7-DC29F5F3E8BE}" type="pres">
      <dgm:prSet presAssocID="{4238CC2A-5024-436D-91B7-90C9C9678803}" presName="spaceRect" presStyleCnt="0"/>
      <dgm:spPr/>
    </dgm:pt>
    <dgm:pt modelId="{7CA6A527-30E1-421B-B797-A77C7E4FD7F4}" type="pres">
      <dgm:prSet presAssocID="{4238CC2A-5024-436D-91B7-90C9C9678803}" presName="parTx" presStyleLbl="revTx" presStyleIdx="1" presStyleCnt="6">
        <dgm:presLayoutVars>
          <dgm:chMax val="0"/>
          <dgm:chPref val="0"/>
        </dgm:presLayoutVars>
      </dgm:prSet>
      <dgm:spPr/>
    </dgm:pt>
    <dgm:pt modelId="{34E98392-3368-452D-8348-881CF202CCFC}" type="pres">
      <dgm:prSet presAssocID="{8EE93712-C6B5-4352-8E60-39B8F610E03B}" presName="sibTrans" presStyleCnt="0"/>
      <dgm:spPr/>
    </dgm:pt>
    <dgm:pt modelId="{6E8B7F12-37B6-40FA-B244-67EC50325BB0}" type="pres">
      <dgm:prSet presAssocID="{013C22D9-ADB4-4C89-90A1-1DD49F965074}" presName="compNode" presStyleCnt="0"/>
      <dgm:spPr/>
    </dgm:pt>
    <dgm:pt modelId="{9BD4E1D0-0F36-4369-BFC5-D7A5AFD6F158}" type="pres">
      <dgm:prSet presAssocID="{013C22D9-ADB4-4C89-90A1-1DD49F965074}" presName="bgRect" presStyleLbl="bgShp" presStyleIdx="2" presStyleCnt="6"/>
      <dgm:spPr/>
    </dgm:pt>
    <dgm:pt modelId="{5C29CD31-F855-4494-B51B-839C5E8DF451}" type="pres">
      <dgm:prSet presAssocID="{013C22D9-ADB4-4C89-90A1-1DD49F96507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03DBF77D-B306-467E-8FC3-855B5FCFF46D}" type="pres">
      <dgm:prSet presAssocID="{013C22D9-ADB4-4C89-90A1-1DD49F965074}" presName="spaceRect" presStyleCnt="0"/>
      <dgm:spPr/>
    </dgm:pt>
    <dgm:pt modelId="{A86002CA-C73A-4AFB-823C-345FAD6FB361}" type="pres">
      <dgm:prSet presAssocID="{013C22D9-ADB4-4C89-90A1-1DD49F965074}" presName="parTx" presStyleLbl="revTx" presStyleIdx="2" presStyleCnt="6">
        <dgm:presLayoutVars>
          <dgm:chMax val="0"/>
          <dgm:chPref val="0"/>
        </dgm:presLayoutVars>
      </dgm:prSet>
      <dgm:spPr/>
    </dgm:pt>
    <dgm:pt modelId="{967FE8DB-BC7D-4472-98D7-A5A1225346DC}" type="pres">
      <dgm:prSet presAssocID="{D459F0FB-621D-4D27-8F3E-E11DC99CC3D0}" presName="sibTrans" presStyleCnt="0"/>
      <dgm:spPr/>
    </dgm:pt>
    <dgm:pt modelId="{6189D213-696A-4541-9DA7-29B42FE65173}" type="pres">
      <dgm:prSet presAssocID="{277A9551-3EDC-4420-AEEC-142EC0D2A747}" presName="compNode" presStyleCnt="0"/>
      <dgm:spPr/>
    </dgm:pt>
    <dgm:pt modelId="{E7B901EC-D780-464A-BBDD-CFE59CD7090D}" type="pres">
      <dgm:prSet presAssocID="{277A9551-3EDC-4420-AEEC-142EC0D2A747}" presName="bgRect" presStyleLbl="bgShp" presStyleIdx="3" presStyleCnt="6"/>
      <dgm:spPr/>
    </dgm:pt>
    <dgm:pt modelId="{6964DA37-18E9-498B-BE88-3F0111491A44}" type="pres">
      <dgm:prSet presAssocID="{277A9551-3EDC-4420-AEEC-142EC0D2A7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A5632EB6-8462-4D43-9206-044892BD5BD7}" type="pres">
      <dgm:prSet presAssocID="{277A9551-3EDC-4420-AEEC-142EC0D2A747}" presName="spaceRect" presStyleCnt="0"/>
      <dgm:spPr/>
    </dgm:pt>
    <dgm:pt modelId="{A11AA917-5179-4820-AD52-B95F1F70548E}" type="pres">
      <dgm:prSet presAssocID="{277A9551-3EDC-4420-AEEC-142EC0D2A747}" presName="parTx" presStyleLbl="revTx" presStyleIdx="3" presStyleCnt="6">
        <dgm:presLayoutVars>
          <dgm:chMax val="0"/>
          <dgm:chPref val="0"/>
        </dgm:presLayoutVars>
      </dgm:prSet>
      <dgm:spPr/>
    </dgm:pt>
    <dgm:pt modelId="{97F620FF-C6FF-467D-A682-C7D9DB786818}" type="pres">
      <dgm:prSet presAssocID="{E26E7521-B795-4827-8873-FD35954D54AA}" presName="sibTrans" presStyleCnt="0"/>
      <dgm:spPr/>
    </dgm:pt>
    <dgm:pt modelId="{7E76BBFC-3D0D-4BD8-8D6B-E9D7BC52ECA1}" type="pres">
      <dgm:prSet presAssocID="{23B019C1-DB5F-49C1-88E6-866D6BD91D6F}" presName="compNode" presStyleCnt="0"/>
      <dgm:spPr/>
    </dgm:pt>
    <dgm:pt modelId="{0779E638-539C-4F75-ACD4-3039DDA32699}" type="pres">
      <dgm:prSet presAssocID="{23B019C1-DB5F-49C1-88E6-866D6BD91D6F}" presName="bgRect" presStyleLbl="bgShp" presStyleIdx="4" presStyleCnt="6"/>
      <dgm:spPr/>
    </dgm:pt>
    <dgm:pt modelId="{EC77558B-221D-4DB5-8AB9-633EA5AEA958}" type="pres">
      <dgm:prSet presAssocID="{23B019C1-DB5F-49C1-88E6-866D6BD91D6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itor"/>
        </a:ext>
      </dgm:extLst>
    </dgm:pt>
    <dgm:pt modelId="{B7E14769-2D41-4511-805A-EBCE0A955B6B}" type="pres">
      <dgm:prSet presAssocID="{23B019C1-DB5F-49C1-88E6-866D6BD91D6F}" presName="spaceRect" presStyleCnt="0"/>
      <dgm:spPr/>
    </dgm:pt>
    <dgm:pt modelId="{6C990920-631E-42AC-AC1D-D896098E0160}" type="pres">
      <dgm:prSet presAssocID="{23B019C1-DB5F-49C1-88E6-866D6BD91D6F}" presName="parTx" presStyleLbl="revTx" presStyleIdx="4" presStyleCnt="6">
        <dgm:presLayoutVars>
          <dgm:chMax val="0"/>
          <dgm:chPref val="0"/>
        </dgm:presLayoutVars>
      </dgm:prSet>
      <dgm:spPr/>
    </dgm:pt>
    <dgm:pt modelId="{EF9616F5-2D03-4F19-909E-B55588C4A789}" type="pres">
      <dgm:prSet presAssocID="{C1DF7686-DE2F-449C-82EF-529145C601EE}" presName="sibTrans" presStyleCnt="0"/>
      <dgm:spPr/>
    </dgm:pt>
    <dgm:pt modelId="{472A808A-91E3-4DAD-8775-1BF6DD3864F8}" type="pres">
      <dgm:prSet presAssocID="{3E1D3C9A-98DC-44D4-9789-9FAE0B2B3BB7}" presName="compNode" presStyleCnt="0"/>
      <dgm:spPr/>
    </dgm:pt>
    <dgm:pt modelId="{A70F87A1-1D89-4C7E-8DF1-C484763AC251}" type="pres">
      <dgm:prSet presAssocID="{3E1D3C9A-98DC-44D4-9789-9FAE0B2B3BB7}" presName="bgRect" presStyleLbl="bgShp" presStyleIdx="5" presStyleCnt="6"/>
      <dgm:spPr/>
    </dgm:pt>
    <dgm:pt modelId="{3DE39553-A24F-4637-9D1C-F1664A6CEE45}" type="pres">
      <dgm:prSet presAssocID="{3E1D3C9A-98DC-44D4-9789-9FAE0B2B3B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59BB2DDC-106D-41CE-805F-738567329E27}" type="pres">
      <dgm:prSet presAssocID="{3E1D3C9A-98DC-44D4-9789-9FAE0B2B3BB7}" presName="spaceRect" presStyleCnt="0"/>
      <dgm:spPr/>
    </dgm:pt>
    <dgm:pt modelId="{F8E747BF-1B44-43C7-BFD1-81D41FF558D4}" type="pres">
      <dgm:prSet presAssocID="{3E1D3C9A-98DC-44D4-9789-9FAE0B2B3BB7}" presName="parTx" presStyleLbl="revTx" presStyleIdx="5" presStyleCnt="6">
        <dgm:presLayoutVars>
          <dgm:chMax val="0"/>
          <dgm:chPref val="0"/>
        </dgm:presLayoutVars>
      </dgm:prSet>
      <dgm:spPr/>
    </dgm:pt>
  </dgm:ptLst>
  <dgm:cxnLst>
    <dgm:cxn modelId="{4C931305-5B2A-479F-A01D-8A9BC5FB9340}" srcId="{093B2428-562A-4301-A175-F3CA696A8B6D}" destId="{23B019C1-DB5F-49C1-88E6-866D6BD91D6F}" srcOrd="4" destOrd="0" parTransId="{F4BA97DB-9441-4B55-9A16-D5707CF2DD42}" sibTransId="{C1DF7686-DE2F-449C-82EF-529145C601EE}"/>
    <dgm:cxn modelId="{2A3D1634-35BE-443B-BCBC-E42EA1D71AB0}" type="presOf" srcId="{3E1D3C9A-98DC-44D4-9789-9FAE0B2B3BB7}" destId="{F8E747BF-1B44-43C7-BFD1-81D41FF558D4}" srcOrd="0" destOrd="0" presId="urn:microsoft.com/office/officeart/2018/2/layout/IconVerticalSolidList"/>
    <dgm:cxn modelId="{A69CEE38-CBF4-44E3-9625-7D2653F071BC}" type="presOf" srcId="{093B2428-562A-4301-A175-F3CA696A8B6D}" destId="{ED236A49-306C-4529-921C-E8240C2DC7CD}" srcOrd="0" destOrd="0" presId="urn:microsoft.com/office/officeart/2018/2/layout/IconVerticalSolidList"/>
    <dgm:cxn modelId="{B6E54139-4453-4781-B997-1E73C1649177}" srcId="{093B2428-562A-4301-A175-F3CA696A8B6D}" destId="{277A9551-3EDC-4420-AEEC-142EC0D2A747}" srcOrd="3" destOrd="0" parTransId="{4C3AD2B9-8F6A-4E1F-9D09-94ECB248AA23}" sibTransId="{E26E7521-B795-4827-8873-FD35954D54AA}"/>
    <dgm:cxn modelId="{AA02566C-8B9B-488B-BC27-90288A316A45}" srcId="{093B2428-562A-4301-A175-F3CA696A8B6D}" destId="{3E1D3C9A-98DC-44D4-9789-9FAE0B2B3BB7}" srcOrd="5" destOrd="0" parTransId="{59DE925E-BC44-4AF2-9377-AC49580216CB}" sibTransId="{2E2CCE84-45E7-4556-9869-E24AE9C5A00B}"/>
    <dgm:cxn modelId="{2AC4A279-C07A-43EA-B7D0-915AA0E7C679}" type="presOf" srcId="{4238CC2A-5024-436D-91B7-90C9C9678803}" destId="{7CA6A527-30E1-421B-B797-A77C7E4FD7F4}" srcOrd="0" destOrd="0" presId="urn:microsoft.com/office/officeart/2018/2/layout/IconVerticalSolidList"/>
    <dgm:cxn modelId="{EFFDB582-723F-4865-8822-84BEAFEB110B}" srcId="{093B2428-562A-4301-A175-F3CA696A8B6D}" destId="{013C22D9-ADB4-4C89-90A1-1DD49F965074}" srcOrd="2" destOrd="0" parTransId="{55F37E57-7296-45DD-9147-439D782C7BD8}" sibTransId="{D459F0FB-621D-4D27-8F3E-E11DC99CC3D0}"/>
    <dgm:cxn modelId="{A3DE5098-3386-4B77-939B-3F89024C88FA}" type="presOf" srcId="{013C22D9-ADB4-4C89-90A1-1DD49F965074}" destId="{A86002CA-C73A-4AFB-823C-345FAD6FB361}" srcOrd="0" destOrd="0" presId="urn:microsoft.com/office/officeart/2018/2/layout/IconVerticalSolidList"/>
    <dgm:cxn modelId="{EAD3B2AC-AB64-47A0-B171-363CCBD9AFDC}" srcId="{093B2428-562A-4301-A175-F3CA696A8B6D}" destId="{15A3F827-2264-45F2-8F1A-355073986990}" srcOrd="0" destOrd="0" parTransId="{E5AD5512-6214-492D-A9D9-4C3AC76C3D0A}" sibTransId="{8F0AFD40-121F-4F80-B0C8-AE652F8C40F6}"/>
    <dgm:cxn modelId="{63B64DB6-83AE-4AB9-8AB1-C90E0ED117DC}" type="presOf" srcId="{277A9551-3EDC-4420-AEEC-142EC0D2A747}" destId="{A11AA917-5179-4820-AD52-B95F1F70548E}" srcOrd="0" destOrd="0" presId="urn:microsoft.com/office/officeart/2018/2/layout/IconVerticalSolidList"/>
    <dgm:cxn modelId="{9631B0B6-723F-447B-A6CB-56A63D796735}" type="presOf" srcId="{15A3F827-2264-45F2-8F1A-355073986990}" destId="{D8729E47-9D2C-480E-AD23-B1A8198919E4}" srcOrd="0" destOrd="0" presId="urn:microsoft.com/office/officeart/2018/2/layout/IconVerticalSolidList"/>
    <dgm:cxn modelId="{7838EADF-6EF4-4713-9D1F-59EBCA7650CA}" srcId="{093B2428-562A-4301-A175-F3CA696A8B6D}" destId="{4238CC2A-5024-436D-91B7-90C9C9678803}" srcOrd="1" destOrd="0" parTransId="{78B5FC1F-FFCE-456D-9F32-538E43FFD422}" sibTransId="{8EE93712-C6B5-4352-8E60-39B8F610E03B}"/>
    <dgm:cxn modelId="{655B3AE6-7353-4E9B-8352-4F5F3559E1FC}" type="presOf" srcId="{23B019C1-DB5F-49C1-88E6-866D6BD91D6F}" destId="{6C990920-631E-42AC-AC1D-D896098E0160}" srcOrd="0" destOrd="0" presId="urn:microsoft.com/office/officeart/2018/2/layout/IconVerticalSolidList"/>
    <dgm:cxn modelId="{AF70BD91-B38A-49D2-AE21-08FD4BED6124}" type="presParOf" srcId="{ED236A49-306C-4529-921C-E8240C2DC7CD}" destId="{DE168ABC-833E-480E-BD41-FF453EC1A7DA}" srcOrd="0" destOrd="0" presId="urn:microsoft.com/office/officeart/2018/2/layout/IconVerticalSolidList"/>
    <dgm:cxn modelId="{9D413B0F-B79B-444C-A710-F2B53D8E2C88}" type="presParOf" srcId="{DE168ABC-833E-480E-BD41-FF453EC1A7DA}" destId="{AAD7F7A4-8333-41DA-B7AC-C9095A90B8E3}" srcOrd="0" destOrd="0" presId="urn:microsoft.com/office/officeart/2018/2/layout/IconVerticalSolidList"/>
    <dgm:cxn modelId="{41A73FDC-01AA-4E21-A4D5-399847883092}" type="presParOf" srcId="{DE168ABC-833E-480E-BD41-FF453EC1A7DA}" destId="{2CB7EDE2-4147-45CB-BF01-15AD6A63C9BB}" srcOrd="1" destOrd="0" presId="urn:microsoft.com/office/officeart/2018/2/layout/IconVerticalSolidList"/>
    <dgm:cxn modelId="{088A59E6-1CDD-4C85-9240-E350A8449251}" type="presParOf" srcId="{DE168ABC-833E-480E-BD41-FF453EC1A7DA}" destId="{D12CDB6B-9E86-4CBA-B676-59E91CC45C42}" srcOrd="2" destOrd="0" presId="urn:microsoft.com/office/officeart/2018/2/layout/IconVerticalSolidList"/>
    <dgm:cxn modelId="{E0A54729-7AF8-4792-9770-4E1C54425C88}" type="presParOf" srcId="{DE168ABC-833E-480E-BD41-FF453EC1A7DA}" destId="{D8729E47-9D2C-480E-AD23-B1A8198919E4}" srcOrd="3" destOrd="0" presId="urn:microsoft.com/office/officeart/2018/2/layout/IconVerticalSolidList"/>
    <dgm:cxn modelId="{31E64A36-AD8F-4B32-A732-86476699CAA5}" type="presParOf" srcId="{ED236A49-306C-4529-921C-E8240C2DC7CD}" destId="{EB985B9B-1AAD-413A-BA8B-4B053CFDE770}" srcOrd="1" destOrd="0" presId="urn:microsoft.com/office/officeart/2018/2/layout/IconVerticalSolidList"/>
    <dgm:cxn modelId="{F3E5A19C-8045-4D90-84F5-FAD8FC6EFB0A}" type="presParOf" srcId="{ED236A49-306C-4529-921C-E8240C2DC7CD}" destId="{2DC57C6D-92A6-4EF3-81D8-9885C96BD08B}" srcOrd="2" destOrd="0" presId="urn:microsoft.com/office/officeart/2018/2/layout/IconVerticalSolidList"/>
    <dgm:cxn modelId="{1FB1D4AA-9534-43F4-9F2A-EC208929F0AB}" type="presParOf" srcId="{2DC57C6D-92A6-4EF3-81D8-9885C96BD08B}" destId="{11B42757-4C10-4B09-9BE4-887C5606A56B}" srcOrd="0" destOrd="0" presId="urn:microsoft.com/office/officeart/2018/2/layout/IconVerticalSolidList"/>
    <dgm:cxn modelId="{85D3E57C-8837-4D60-9D78-A582B3957E41}" type="presParOf" srcId="{2DC57C6D-92A6-4EF3-81D8-9885C96BD08B}" destId="{4126EF8A-2C7F-44E3-B91E-955FA0EC71FE}" srcOrd="1" destOrd="0" presId="urn:microsoft.com/office/officeart/2018/2/layout/IconVerticalSolidList"/>
    <dgm:cxn modelId="{9746CEF6-48C1-4F28-8816-DDB06DE24BE6}" type="presParOf" srcId="{2DC57C6D-92A6-4EF3-81D8-9885C96BD08B}" destId="{B89E9816-28D5-4516-8BB7-DC29F5F3E8BE}" srcOrd="2" destOrd="0" presId="urn:microsoft.com/office/officeart/2018/2/layout/IconVerticalSolidList"/>
    <dgm:cxn modelId="{EE41C7BE-F0B4-4EE3-94A7-06138266717D}" type="presParOf" srcId="{2DC57C6D-92A6-4EF3-81D8-9885C96BD08B}" destId="{7CA6A527-30E1-421B-B797-A77C7E4FD7F4}" srcOrd="3" destOrd="0" presId="urn:microsoft.com/office/officeart/2018/2/layout/IconVerticalSolidList"/>
    <dgm:cxn modelId="{22F9DAFB-0696-4D83-9E3B-B712E1413D17}" type="presParOf" srcId="{ED236A49-306C-4529-921C-E8240C2DC7CD}" destId="{34E98392-3368-452D-8348-881CF202CCFC}" srcOrd="3" destOrd="0" presId="urn:microsoft.com/office/officeart/2018/2/layout/IconVerticalSolidList"/>
    <dgm:cxn modelId="{93F6E4D0-D8D0-444C-AF4E-2C9F72A1B296}" type="presParOf" srcId="{ED236A49-306C-4529-921C-E8240C2DC7CD}" destId="{6E8B7F12-37B6-40FA-B244-67EC50325BB0}" srcOrd="4" destOrd="0" presId="urn:microsoft.com/office/officeart/2018/2/layout/IconVerticalSolidList"/>
    <dgm:cxn modelId="{B1E4C10E-8E7D-47F0-BF3F-0FAD79FFDC7B}" type="presParOf" srcId="{6E8B7F12-37B6-40FA-B244-67EC50325BB0}" destId="{9BD4E1D0-0F36-4369-BFC5-D7A5AFD6F158}" srcOrd="0" destOrd="0" presId="urn:microsoft.com/office/officeart/2018/2/layout/IconVerticalSolidList"/>
    <dgm:cxn modelId="{6B9F3C6F-A28F-4EDB-AB3D-B8F776FF11A2}" type="presParOf" srcId="{6E8B7F12-37B6-40FA-B244-67EC50325BB0}" destId="{5C29CD31-F855-4494-B51B-839C5E8DF451}" srcOrd="1" destOrd="0" presId="urn:microsoft.com/office/officeart/2018/2/layout/IconVerticalSolidList"/>
    <dgm:cxn modelId="{80FEBE97-D9E5-4ACE-8EDC-D2839E65EEED}" type="presParOf" srcId="{6E8B7F12-37B6-40FA-B244-67EC50325BB0}" destId="{03DBF77D-B306-467E-8FC3-855B5FCFF46D}" srcOrd="2" destOrd="0" presId="urn:microsoft.com/office/officeart/2018/2/layout/IconVerticalSolidList"/>
    <dgm:cxn modelId="{F9329E57-8912-44AA-8354-D448322237B0}" type="presParOf" srcId="{6E8B7F12-37B6-40FA-B244-67EC50325BB0}" destId="{A86002CA-C73A-4AFB-823C-345FAD6FB361}" srcOrd="3" destOrd="0" presId="urn:microsoft.com/office/officeart/2018/2/layout/IconVerticalSolidList"/>
    <dgm:cxn modelId="{3B04DEBF-E7F4-402F-9E03-3B6B7FAF9596}" type="presParOf" srcId="{ED236A49-306C-4529-921C-E8240C2DC7CD}" destId="{967FE8DB-BC7D-4472-98D7-A5A1225346DC}" srcOrd="5" destOrd="0" presId="urn:microsoft.com/office/officeart/2018/2/layout/IconVerticalSolidList"/>
    <dgm:cxn modelId="{1A46218F-0192-4A37-AB27-2EF29611EB5C}" type="presParOf" srcId="{ED236A49-306C-4529-921C-E8240C2DC7CD}" destId="{6189D213-696A-4541-9DA7-29B42FE65173}" srcOrd="6" destOrd="0" presId="urn:microsoft.com/office/officeart/2018/2/layout/IconVerticalSolidList"/>
    <dgm:cxn modelId="{E771B38E-7BBB-4CBC-9BBA-A76EC4092435}" type="presParOf" srcId="{6189D213-696A-4541-9DA7-29B42FE65173}" destId="{E7B901EC-D780-464A-BBDD-CFE59CD7090D}" srcOrd="0" destOrd="0" presId="urn:microsoft.com/office/officeart/2018/2/layout/IconVerticalSolidList"/>
    <dgm:cxn modelId="{DDFF4EDA-5C6A-44AC-9050-707B4B780F92}" type="presParOf" srcId="{6189D213-696A-4541-9DA7-29B42FE65173}" destId="{6964DA37-18E9-498B-BE88-3F0111491A44}" srcOrd="1" destOrd="0" presId="urn:microsoft.com/office/officeart/2018/2/layout/IconVerticalSolidList"/>
    <dgm:cxn modelId="{03032948-6AE3-4E0A-8C20-11AE5DEDB7BE}" type="presParOf" srcId="{6189D213-696A-4541-9DA7-29B42FE65173}" destId="{A5632EB6-8462-4D43-9206-044892BD5BD7}" srcOrd="2" destOrd="0" presId="urn:microsoft.com/office/officeart/2018/2/layout/IconVerticalSolidList"/>
    <dgm:cxn modelId="{45CBAA83-1813-4180-90D1-78D879EA6D6E}" type="presParOf" srcId="{6189D213-696A-4541-9DA7-29B42FE65173}" destId="{A11AA917-5179-4820-AD52-B95F1F70548E}" srcOrd="3" destOrd="0" presId="urn:microsoft.com/office/officeart/2018/2/layout/IconVerticalSolidList"/>
    <dgm:cxn modelId="{46120D09-8F7C-4616-8F7B-B1EE76B8395B}" type="presParOf" srcId="{ED236A49-306C-4529-921C-E8240C2DC7CD}" destId="{97F620FF-C6FF-467D-A682-C7D9DB786818}" srcOrd="7" destOrd="0" presId="urn:microsoft.com/office/officeart/2018/2/layout/IconVerticalSolidList"/>
    <dgm:cxn modelId="{D6198BBC-40C3-4818-97C0-3DEDD8D2AAEE}" type="presParOf" srcId="{ED236A49-306C-4529-921C-E8240C2DC7CD}" destId="{7E76BBFC-3D0D-4BD8-8D6B-E9D7BC52ECA1}" srcOrd="8" destOrd="0" presId="urn:microsoft.com/office/officeart/2018/2/layout/IconVerticalSolidList"/>
    <dgm:cxn modelId="{1AA3475F-334E-4B8E-9599-659F5A9B9272}" type="presParOf" srcId="{7E76BBFC-3D0D-4BD8-8D6B-E9D7BC52ECA1}" destId="{0779E638-539C-4F75-ACD4-3039DDA32699}" srcOrd="0" destOrd="0" presId="urn:microsoft.com/office/officeart/2018/2/layout/IconVerticalSolidList"/>
    <dgm:cxn modelId="{B9F49359-2073-4FF5-B8BE-3EAB29AE3ED1}" type="presParOf" srcId="{7E76BBFC-3D0D-4BD8-8D6B-E9D7BC52ECA1}" destId="{EC77558B-221D-4DB5-8AB9-633EA5AEA958}" srcOrd="1" destOrd="0" presId="urn:microsoft.com/office/officeart/2018/2/layout/IconVerticalSolidList"/>
    <dgm:cxn modelId="{D7CF3943-B71A-4DB8-A734-00240B56DB35}" type="presParOf" srcId="{7E76BBFC-3D0D-4BD8-8D6B-E9D7BC52ECA1}" destId="{B7E14769-2D41-4511-805A-EBCE0A955B6B}" srcOrd="2" destOrd="0" presId="urn:microsoft.com/office/officeart/2018/2/layout/IconVerticalSolidList"/>
    <dgm:cxn modelId="{4B4A2688-F040-4D5C-9E62-0C126DF40AC8}" type="presParOf" srcId="{7E76BBFC-3D0D-4BD8-8D6B-E9D7BC52ECA1}" destId="{6C990920-631E-42AC-AC1D-D896098E0160}" srcOrd="3" destOrd="0" presId="urn:microsoft.com/office/officeart/2018/2/layout/IconVerticalSolidList"/>
    <dgm:cxn modelId="{11ED54F1-40DD-44EE-8FB6-DD2102D4552A}" type="presParOf" srcId="{ED236A49-306C-4529-921C-E8240C2DC7CD}" destId="{EF9616F5-2D03-4F19-909E-B55588C4A789}" srcOrd="9" destOrd="0" presId="urn:microsoft.com/office/officeart/2018/2/layout/IconVerticalSolidList"/>
    <dgm:cxn modelId="{969D2AF0-63EA-4736-B5EB-A727B2ADA0FE}" type="presParOf" srcId="{ED236A49-306C-4529-921C-E8240C2DC7CD}" destId="{472A808A-91E3-4DAD-8775-1BF6DD3864F8}" srcOrd="10" destOrd="0" presId="urn:microsoft.com/office/officeart/2018/2/layout/IconVerticalSolidList"/>
    <dgm:cxn modelId="{2403BE78-EB3E-460C-B654-452B57B54D0F}" type="presParOf" srcId="{472A808A-91E3-4DAD-8775-1BF6DD3864F8}" destId="{A70F87A1-1D89-4C7E-8DF1-C484763AC251}" srcOrd="0" destOrd="0" presId="urn:microsoft.com/office/officeart/2018/2/layout/IconVerticalSolidList"/>
    <dgm:cxn modelId="{F8CB5CFD-4680-42BD-B3E7-AD95F3FA1BBE}" type="presParOf" srcId="{472A808A-91E3-4DAD-8775-1BF6DD3864F8}" destId="{3DE39553-A24F-4637-9D1C-F1664A6CEE45}" srcOrd="1" destOrd="0" presId="urn:microsoft.com/office/officeart/2018/2/layout/IconVerticalSolidList"/>
    <dgm:cxn modelId="{C91F257E-15DA-4ADA-9B6F-FCE00126A306}" type="presParOf" srcId="{472A808A-91E3-4DAD-8775-1BF6DD3864F8}" destId="{59BB2DDC-106D-41CE-805F-738567329E27}" srcOrd="2" destOrd="0" presId="urn:microsoft.com/office/officeart/2018/2/layout/IconVerticalSolidList"/>
    <dgm:cxn modelId="{C11700E7-A90D-4247-A9CD-AE22A2979721}" type="presParOf" srcId="{472A808A-91E3-4DAD-8775-1BF6DD3864F8}" destId="{F8E747BF-1B44-43C7-BFD1-81D41FF558D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7E707F-917A-4DA7-B6F8-DB4D521FF02E}"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075D0362-79A2-4330-8F15-FC902A3065AA}">
      <dgm:prSet phldr="0"/>
      <dgm:spPr/>
      <dgm:t>
        <a:bodyPr/>
        <a:lstStyle/>
        <a:p>
          <a:r>
            <a:rPr lang="en-US" b="0"/>
            <a:t>Is an accurate and reliable way to predict readability of text.</a:t>
          </a:r>
          <a:endParaRPr lang="en-US"/>
        </a:p>
      </dgm:t>
    </dgm:pt>
    <dgm:pt modelId="{91866F45-076C-4253-8570-27E66DFF7D5F}" type="parTrans" cxnId="{281C6903-BC75-41DA-ACDE-472EB1F2F56C}">
      <dgm:prSet/>
      <dgm:spPr/>
      <dgm:t>
        <a:bodyPr/>
        <a:lstStyle/>
        <a:p>
          <a:endParaRPr lang="en-US"/>
        </a:p>
      </dgm:t>
    </dgm:pt>
    <dgm:pt modelId="{AFBC1E5B-939D-4F27-A258-78DA4D2829D7}" type="sibTrans" cxnId="{281C6903-BC75-41DA-ACDE-472EB1F2F56C}">
      <dgm:prSet/>
      <dgm:spPr/>
      <dgm:t>
        <a:bodyPr/>
        <a:lstStyle/>
        <a:p>
          <a:endParaRPr lang="en-US"/>
        </a:p>
      </dgm:t>
    </dgm:pt>
    <dgm:pt modelId="{94439712-30A9-4AB7-A36D-8318DCA6BB0F}">
      <dgm:prSet phldr="0"/>
      <dgm:spPr/>
      <dgm:t>
        <a:bodyPr/>
        <a:lstStyle/>
        <a:p>
          <a:pPr algn="l" rtl="0"/>
          <a:r>
            <a:rPr lang="en-US" b="0"/>
            <a:t>Corrected for deficiencies in current methods</a:t>
          </a:r>
          <a:r>
            <a:rPr lang="en-US" b="0">
              <a:latin typeface="Calibri Light"/>
            </a:rPr>
            <a:t> </a:t>
          </a:r>
          <a:endParaRPr lang="en-US" b="0">
            <a:latin typeface="Calibri Light"/>
            <a:cs typeface="Calibri Light"/>
          </a:endParaRPr>
        </a:p>
      </dgm:t>
    </dgm:pt>
    <dgm:pt modelId="{AAF187B7-9833-4950-87D3-A6A8789EDDFA}" type="parTrans" cxnId="{7F8E6A45-9F77-4868-85C9-DE2C79071978}">
      <dgm:prSet/>
      <dgm:spPr/>
    </dgm:pt>
    <dgm:pt modelId="{9EAF672A-E2A0-43BC-9A05-14A7D03A9CB7}" type="sibTrans" cxnId="{7F8E6A45-9F77-4868-85C9-DE2C79071978}">
      <dgm:prSet/>
      <dgm:spPr/>
    </dgm:pt>
    <dgm:pt modelId="{39B75905-1AE1-4A4B-9EB6-83AD6943E22F}">
      <dgm:prSet phldr="0"/>
      <dgm:spPr/>
      <dgm:t>
        <a:bodyPr/>
        <a:lstStyle/>
        <a:p>
          <a:pPr algn="l" rtl="0"/>
          <a:r>
            <a:rPr lang="en-US" b="0"/>
            <a:t>Used natural language processing techniques</a:t>
          </a:r>
          <a:r>
            <a:rPr lang="en-US" b="0">
              <a:latin typeface="Calibri Light" panose="020F0302020204030204"/>
            </a:rPr>
            <a:t> </a:t>
          </a:r>
          <a:endParaRPr lang="en-US"/>
        </a:p>
      </dgm:t>
    </dgm:pt>
    <dgm:pt modelId="{5C09667C-09BA-4D5C-80C4-2F87894BF5C1}" type="parTrans" cxnId="{0F547895-F956-4FB0-82E9-6F03FC5B0481}">
      <dgm:prSet/>
      <dgm:spPr/>
    </dgm:pt>
    <dgm:pt modelId="{3DCC171E-600C-408B-B6AC-687B4C5D7D40}" type="sibTrans" cxnId="{0F547895-F956-4FB0-82E9-6F03FC5B0481}">
      <dgm:prSet/>
      <dgm:spPr/>
    </dgm:pt>
    <dgm:pt modelId="{74433F05-8CCB-44F0-A77A-ABAE241F16DC}">
      <dgm:prSet phldr="0"/>
      <dgm:spPr/>
      <dgm:t>
        <a:bodyPr/>
        <a:lstStyle/>
        <a:p>
          <a:pPr algn="l" rtl="0"/>
          <a:r>
            <a:rPr lang="en-US" b="0"/>
            <a:t>Used machine learning to include traditional metrics</a:t>
          </a:r>
          <a:r>
            <a:rPr lang="en-US" b="0">
              <a:latin typeface="Calibri Light" panose="020F0302020204030204"/>
            </a:rPr>
            <a:t> </a:t>
          </a:r>
          <a:endParaRPr lang="en-US"/>
        </a:p>
      </dgm:t>
    </dgm:pt>
    <dgm:pt modelId="{FD05FBAE-8165-485E-BFD7-5E77B81A1A81}" type="parTrans" cxnId="{A2811DA2-C9A7-485A-AA4D-80D3D67081C6}">
      <dgm:prSet/>
      <dgm:spPr/>
    </dgm:pt>
    <dgm:pt modelId="{B2F4A114-9CF2-4715-9F24-D3AC931239E7}" type="sibTrans" cxnId="{A2811DA2-C9A7-485A-AA4D-80D3D67081C6}">
      <dgm:prSet/>
      <dgm:spPr/>
    </dgm:pt>
    <dgm:pt modelId="{B977B1A1-2792-4339-BC65-DAEE129E0D32}" type="pres">
      <dgm:prSet presAssocID="{147E707F-917A-4DA7-B6F8-DB4D521FF02E}" presName="linear" presStyleCnt="0">
        <dgm:presLayoutVars>
          <dgm:animLvl val="lvl"/>
          <dgm:resizeHandles val="exact"/>
        </dgm:presLayoutVars>
      </dgm:prSet>
      <dgm:spPr/>
    </dgm:pt>
    <dgm:pt modelId="{E01264E9-7E8F-4359-BB1F-D868E1E22325}" type="pres">
      <dgm:prSet presAssocID="{94439712-30A9-4AB7-A36D-8318DCA6BB0F}" presName="parentText" presStyleLbl="node1" presStyleIdx="0" presStyleCnt="4">
        <dgm:presLayoutVars>
          <dgm:chMax val="0"/>
          <dgm:bulletEnabled val="1"/>
        </dgm:presLayoutVars>
      </dgm:prSet>
      <dgm:spPr/>
    </dgm:pt>
    <dgm:pt modelId="{95816661-3EC0-4AF0-A2F6-585BC893B363}" type="pres">
      <dgm:prSet presAssocID="{9EAF672A-E2A0-43BC-9A05-14A7D03A9CB7}" presName="spacer" presStyleCnt="0"/>
      <dgm:spPr/>
    </dgm:pt>
    <dgm:pt modelId="{AD2F0DE1-B6D8-4BC9-A506-9CEEFB257C92}" type="pres">
      <dgm:prSet presAssocID="{39B75905-1AE1-4A4B-9EB6-83AD6943E22F}" presName="parentText" presStyleLbl="node1" presStyleIdx="1" presStyleCnt="4">
        <dgm:presLayoutVars>
          <dgm:chMax val="0"/>
          <dgm:bulletEnabled val="1"/>
        </dgm:presLayoutVars>
      </dgm:prSet>
      <dgm:spPr/>
    </dgm:pt>
    <dgm:pt modelId="{65C613CA-2906-4CFC-AE74-212DF7751182}" type="pres">
      <dgm:prSet presAssocID="{3DCC171E-600C-408B-B6AC-687B4C5D7D40}" presName="spacer" presStyleCnt="0"/>
      <dgm:spPr/>
    </dgm:pt>
    <dgm:pt modelId="{7B7238FC-B172-4ADF-BEC9-AE964B9168B4}" type="pres">
      <dgm:prSet presAssocID="{74433F05-8CCB-44F0-A77A-ABAE241F16DC}" presName="parentText" presStyleLbl="node1" presStyleIdx="2" presStyleCnt="4">
        <dgm:presLayoutVars>
          <dgm:chMax val="0"/>
          <dgm:bulletEnabled val="1"/>
        </dgm:presLayoutVars>
      </dgm:prSet>
      <dgm:spPr/>
    </dgm:pt>
    <dgm:pt modelId="{A01E9A39-7FBC-4E7E-BB77-39362E70CD40}" type="pres">
      <dgm:prSet presAssocID="{B2F4A114-9CF2-4715-9F24-D3AC931239E7}" presName="spacer" presStyleCnt="0"/>
      <dgm:spPr/>
    </dgm:pt>
    <dgm:pt modelId="{3263CE7C-A979-4A41-86D2-305FE0AC835E}" type="pres">
      <dgm:prSet presAssocID="{075D0362-79A2-4330-8F15-FC902A3065AA}" presName="parentText" presStyleLbl="node1" presStyleIdx="3" presStyleCnt="4" custLinFactNeighborX="403" custLinFactNeighborY="1144">
        <dgm:presLayoutVars>
          <dgm:chMax val="0"/>
          <dgm:bulletEnabled val="1"/>
        </dgm:presLayoutVars>
      </dgm:prSet>
      <dgm:spPr/>
    </dgm:pt>
  </dgm:ptLst>
  <dgm:cxnLst>
    <dgm:cxn modelId="{281C6903-BC75-41DA-ACDE-472EB1F2F56C}" srcId="{147E707F-917A-4DA7-B6F8-DB4D521FF02E}" destId="{075D0362-79A2-4330-8F15-FC902A3065AA}" srcOrd="3" destOrd="0" parTransId="{91866F45-076C-4253-8570-27E66DFF7D5F}" sibTransId="{AFBC1E5B-939D-4F27-A258-78DA4D2829D7}"/>
    <dgm:cxn modelId="{D9B8981B-4474-47AE-B603-EA1DD364BDE6}" type="presOf" srcId="{39B75905-1AE1-4A4B-9EB6-83AD6943E22F}" destId="{AD2F0DE1-B6D8-4BC9-A506-9CEEFB257C92}" srcOrd="0" destOrd="0" presId="urn:microsoft.com/office/officeart/2005/8/layout/vList2"/>
    <dgm:cxn modelId="{9BD88D31-8BC7-4EDD-99C3-790473480579}" type="presOf" srcId="{147E707F-917A-4DA7-B6F8-DB4D521FF02E}" destId="{B977B1A1-2792-4339-BC65-DAEE129E0D32}" srcOrd="0" destOrd="0" presId="urn:microsoft.com/office/officeart/2005/8/layout/vList2"/>
    <dgm:cxn modelId="{BABC4D33-9E9C-46E3-BFB7-B81444A3A8DA}" type="presOf" srcId="{74433F05-8CCB-44F0-A77A-ABAE241F16DC}" destId="{7B7238FC-B172-4ADF-BEC9-AE964B9168B4}" srcOrd="0" destOrd="0" presId="urn:microsoft.com/office/officeart/2005/8/layout/vList2"/>
    <dgm:cxn modelId="{7F8E6A45-9F77-4868-85C9-DE2C79071978}" srcId="{147E707F-917A-4DA7-B6F8-DB4D521FF02E}" destId="{94439712-30A9-4AB7-A36D-8318DCA6BB0F}" srcOrd="0" destOrd="0" parTransId="{AAF187B7-9833-4950-87D3-A6A8789EDDFA}" sibTransId="{9EAF672A-E2A0-43BC-9A05-14A7D03A9CB7}"/>
    <dgm:cxn modelId="{0F547895-F956-4FB0-82E9-6F03FC5B0481}" srcId="{147E707F-917A-4DA7-B6F8-DB4D521FF02E}" destId="{39B75905-1AE1-4A4B-9EB6-83AD6943E22F}" srcOrd="1" destOrd="0" parTransId="{5C09667C-09BA-4D5C-80C4-2F87894BF5C1}" sibTransId="{3DCC171E-600C-408B-B6AC-687B4C5D7D40}"/>
    <dgm:cxn modelId="{A2811DA2-C9A7-485A-AA4D-80D3D67081C6}" srcId="{147E707F-917A-4DA7-B6F8-DB4D521FF02E}" destId="{74433F05-8CCB-44F0-A77A-ABAE241F16DC}" srcOrd="2" destOrd="0" parTransId="{FD05FBAE-8165-485E-BFD7-5E77B81A1A81}" sibTransId="{B2F4A114-9CF2-4715-9F24-D3AC931239E7}"/>
    <dgm:cxn modelId="{33786DAD-F9C6-4B75-B966-5CA76BE89AFC}" type="presOf" srcId="{075D0362-79A2-4330-8F15-FC902A3065AA}" destId="{3263CE7C-A979-4A41-86D2-305FE0AC835E}" srcOrd="0" destOrd="0" presId="urn:microsoft.com/office/officeart/2005/8/layout/vList2"/>
    <dgm:cxn modelId="{27573ACD-961A-418F-ACFC-6CF790601333}" type="presOf" srcId="{94439712-30A9-4AB7-A36D-8318DCA6BB0F}" destId="{E01264E9-7E8F-4359-BB1F-D868E1E22325}" srcOrd="0" destOrd="0" presId="urn:microsoft.com/office/officeart/2005/8/layout/vList2"/>
    <dgm:cxn modelId="{0C43F6E0-EA74-4D4C-A7AB-059B6ACB9FB9}" type="presParOf" srcId="{B977B1A1-2792-4339-BC65-DAEE129E0D32}" destId="{E01264E9-7E8F-4359-BB1F-D868E1E22325}" srcOrd="0" destOrd="0" presId="urn:microsoft.com/office/officeart/2005/8/layout/vList2"/>
    <dgm:cxn modelId="{943BD883-4E58-47B0-A0FA-EF46D1E5AD16}" type="presParOf" srcId="{B977B1A1-2792-4339-BC65-DAEE129E0D32}" destId="{95816661-3EC0-4AF0-A2F6-585BC893B363}" srcOrd="1" destOrd="0" presId="urn:microsoft.com/office/officeart/2005/8/layout/vList2"/>
    <dgm:cxn modelId="{453608D0-2062-493B-B8DF-0984B00429BB}" type="presParOf" srcId="{B977B1A1-2792-4339-BC65-DAEE129E0D32}" destId="{AD2F0DE1-B6D8-4BC9-A506-9CEEFB257C92}" srcOrd="2" destOrd="0" presId="urn:microsoft.com/office/officeart/2005/8/layout/vList2"/>
    <dgm:cxn modelId="{90C857C5-194C-4EA5-8C00-18D7664B8CA2}" type="presParOf" srcId="{B977B1A1-2792-4339-BC65-DAEE129E0D32}" destId="{65C613CA-2906-4CFC-AE74-212DF7751182}" srcOrd="3" destOrd="0" presId="urn:microsoft.com/office/officeart/2005/8/layout/vList2"/>
    <dgm:cxn modelId="{D89138A1-5F86-42D7-8F20-B377B3791321}" type="presParOf" srcId="{B977B1A1-2792-4339-BC65-DAEE129E0D32}" destId="{7B7238FC-B172-4ADF-BEC9-AE964B9168B4}" srcOrd="4" destOrd="0" presId="urn:microsoft.com/office/officeart/2005/8/layout/vList2"/>
    <dgm:cxn modelId="{2450AE11-B1BF-4BC7-A37A-692B3D0971BC}" type="presParOf" srcId="{B977B1A1-2792-4339-BC65-DAEE129E0D32}" destId="{A01E9A39-7FBC-4E7E-BB77-39362E70CD40}" srcOrd="5" destOrd="0" presId="urn:microsoft.com/office/officeart/2005/8/layout/vList2"/>
    <dgm:cxn modelId="{D15B0245-2C1E-4C83-A669-05CE1872565C}" type="presParOf" srcId="{B977B1A1-2792-4339-BC65-DAEE129E0D32}" destId="{3263CE7C-A979-4A41-86D2-305FE0AC83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2E66E-9B42-447B-B39A-C2036ED3192C}">
      <dsp:nvSpPr>
        <dsp:cNvPr id="0" name=""/>
        <dsp:cNvSpPr/>
      </dsp:nvSpPr>
      <dsp:spPr>
        <a:xfrm>
          <a:off x="0" y="47024"/>
          <a:ext cx="4498327" cy="1484730"/>
        </a:xfrm>
        <a:prstGeom prst="roundRect">
          <a:avLst/>
        </a:prstGeom>
        <a:solidFill>
          <a:schemeClr val="accent1">
            <a:lumMod val="20000"/>
            <a:lumOff val="80000"/>
            <a:alpha val="6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tx1"/>
              </a:solidFill>
              <a:ea typeface="+mn-lt"/>
              <a:cs typeface="+mn-lt"/>
            </a:rPr>
            <a:t>Literacy is a major factor impacting various aspects of an individual’s life.</a:t>
          </a:r>
          <a:endParaRPr lang="en-US" sz="2700" kern="1200">
            <a:solidFill>
              <a:schemeClr val="tx1"/>
            </a:solidFill>
          </a:endParaRPr>
        </a:p>
      </dsp:txBody>
      <dsp:txXfrm>
        <a:off x="72479" y="119503"/>
        <a:ext cx="4353369" cy="1339772"/>
      </dsp:txXfrm>
    </dsp:sp>
    <dsp:sp modelId="{AE326CF8-83E3-4A01-8FCB-A28BB284941E}">
      <dsp:nvSpPr>
        <dsp:cNvPr id="0" name=""/>
        <dsp:cNvSpPr/>
      </dsp:nvSpPr>
      <dsp:spPr>
        <a:xfrm>
          <a:off x="0" y="1609514"/>
          <a:ext cx="4498327" cy="1484730"/>
        </a:xfrm>
        <a:prstGeom prst="roundRect">
          <a:avLst/>
        </a:prstGeom>
        <a:solidFill>
          <a:schemeClr val="accent1">
            <a:lumMod val="20000"/>
            <a:lumOff val="80000"/>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tx1"/>
              </a:solidFill>
              <a:ea typeface="+mn-lt"/>
              <a:cs typeface="+mn-lt"/>
            </a:rPr>
            <a:t>Literacy affects local, national and world economies.</a:t>
          </a:r>
          <a:endParaRPr lang="en-US" sz="2700" kern="1200">
            <a:solidFill>
              <a:schemeClr val="tx1"/>
            </a:solidFill>
          </a:endParaRPr>
        </a:p>
      </dsp:txBody>
      <dsp:txXfrm>
        <a:off x="72479" y="1681993"/>
        <a:ext cx="4353369" cy="1339772"/>
      </dsp:txXfrm>
    </dsp:sp>
    <dsp:sp modelId="{D673F771-2EA0-4D59-8634-6109434E7F17}">
      <dsp:nvSpPr>
        <dsp:cNvPr id="0" name=""/>
        <dsp:cNvSpPr/>
      </dsp:nvSpPr>
      <dsp:spPr>
        <a:xfrm>
          <a:off x="0" y="3172004"/>
          <a:ext cx="4498327" cy="1484730"/>
        </a:xfrm>
        <a:prstGeom prst="roundRect">
          <a:avLst/>
        </a:prstGeom>
        <a:solidFill>
          <a:schemeClr val="accent1">
            <a:lumMod val="20000"/>
            <a:lumOff val="80000"/>
            <a:alpha val="7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tx1"/>
              </a:solidFill>
              <a:ea typeface="+mn-lt"/>
              <a:cs typeface="+mn-lt"/>
            </a:rPr>
            <a:t>Writing at an appropriate reading level makes is easier to convey information.</a:t>
          </a:r>
          <a:endParaRPr lang="en-US" sz="2700" kern="1200">
            <a:solidFill>
              <a:schemeClr val="tx1"/>
            </a:solidFill>
          </a:endParaRPr>
        </a:p>
      </dsp:txBody>
      <dsp:txXfrm>
        <a:off x="72479" y="3244483"/>
        <a:ext cx="4353369" cy="1339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07537-0163-4978-9BED-3A98751203D3}">
      <dsp:nvSpPr>
        <dsp:cNvPr id="0" name=""/>
        <dsp:cNvSpPr/>
      </dsp:nvSpPr>
      <dsp:spPr>
        <a:xfrm>
          <a:off x="0" y="270128"/>
          <a:ext cx="4181132" cy="671580"/>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Calibri"/>
              <a:cs typeface="Calibri"/>
            </a:rPr>
            <a:t>Flesch-Kincaid Grade Level</a:t>
          </a:r>
        </a:p>
      </dsp:txBody>
      <dsp:txXfrm>
        <a:off x="32784" y="302912"/>
        <a:ext cx="4115564" cy="606012"/>
      </dsp:txXfrm>
    </dsp:sp>
    <dsp:sp modelId="{D84A0C3A-2711-4AA4-896A-E85F6C518545}">
      <dsp:nvSpPr>
        <dsp:cNvPr id="0" name=""/>
        <dsp:cNvSpPr/>
      </dsp:nvSpPr>
      <dsp:spPr>
        <a:xfrm>
          <a:off x="0" y="1022348"/>
          <a:ext cx="4181132" cy="671580"/>
        </a:xfrm>
        <a:prstGeom prst="roundRect">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a:cs typeface="Calibri"/>
            </a:rPr>
            <a:t>Dale-Chall</a:t>
          </a:r>
        </a:p>
      </dsp:txBody>
      <dsp:txXfrm>
        <a:off x="32784" y="1055132"/>
        <a:ext cx="4115564" cy="606012"/>
      </dsp:txXfrm>
    </dsp:sp>
    <dsp:sp modelId="{866C5433-E28A-4604-A3E1-EC00BA884C46}">
      <dsp:nvSpPr>
        <dsp:cNvPr id="0" name=""/>
        <dsp:cNvSpPr/>
      </dsp:nvSpPr>
      <dsp:spPr>
        <a:xfrm>
          <a:off x="0" y="1774568"/>
          <a:ext cx="4181132" cy="671580"/>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a:cs typeface="Calibri"/>
            </a:rPr>
            <a:t>Coleman-Laiu Index</a:t>
          </a:r>
        </a:p>
      </dsp:txBody>
      <dsp:txXfrm>
        <a:off x="32784" y="1807352"/>
        <a:ext cx="4115564" cy="606012"/>
      </dsp:txXfrm>
    </dsp:sp>
    <dsp:sp modelId="{E733D607-53EA-47AA-9DD3-FE45AD4576EB}">
      <dsp:nvSpPr>
        <dsp:cNvPr id="0" name=""/>
        <dsp:cNvSpPr/>
      </dsp:nvSpPr>
      <dsp:spPr>
        <a:xfrm>
          <a:off x="0" y="2526788"/>
          <a:ext cx="4181132" cy="671580"/>
        </a:xfrm>
        <a:prstGeom prst="roundRect">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a:cs typeface="Calibri"/>
            </a:rPr>
            <a:t>Smog</a:t>
          </a:r>
        </a:p>
      </dsp:txBody>
      <dsp:txXfrm>
        <a:off x="32784" y="2559572"/>
        <a:ext cx="4115564" cy="606012"/>
      </dsp:txXfrm>
    </dsp:sp>
    <dsp:sp modelId="{3CF17334-A6F7-4D84-854D-72999AF571A1}">
      <dsp:nvSpPr>
        <dsp:cNvPr id="0" name=""/>
        <dsp:cNvSpPr/>
      </dsp:nvSpPr>
      <dsp:spPr>
        <a:xfrm>
          <a:off x="0" y="3279008"/>
          <a:ext cx="4181132" cy="671580"/>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Calibri"/>
              <a:cs typeface="Calibri"/>
            </a:rPr>
            <a:t>Bradley-Terry Method</a:t>
          </a:r>
        </a:p>
      </dsp:txBody>
      <dsp:txXfrm>
        <a:off x="32784" y="3311792"/>
        <a:ext cx="4115564" cy="6060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61C6A-1B22-4195-B2A7-0FCDACDF2DC3}">
      <dsp:nvSpPr>
        <dsp:cNvPr id="0" name=""/>
        <dsp:cNvSpPr/>
      </dsp:nvSpPr>
      <dsp:spPr>
        <a:xfrm>
          <a:off x="0" y="2750927"/>
          <a:ext cx="4402475" cy="9029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Added readability features including: </a:t>
          </a:r>
        </a:p>
      </dsp:txBody>
      <dsp:txXfrm>
        <a:off x="0" y="2750927"/>
        <a:ext cx="4402475" cy="487574"/>
      </dsp:txXfrm>
    </dsp:sp>
    <dsp:sp modelId="{8E5C9C49-BA86-493F-8F7B-3E84B731701B}">
      <dsp:nvSpPr>
        <dsp:cNvPr id="0" name=""/>
        <dsp:cNvSpPr/>
      </dsp:nvSpPr>
      <dsp:spPr>
        <a:xfrm>
          <a:off x="537"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Flesch-Kincaid</a:t>
          </a:r>
        </a:p>
      </dsp:txBody>
      <dsp:txXfrm>
        <a:off x="537" y="3220443"/>
        <a:ext cx="628771" cy="415341"/>
      </dsp:txXfrm>
    </dsp:sp>
    <dsp:sp modelId="{B65DF314-95A2-477D-BEF4-F6D7CCBA8156}">
      <dsp:nvSpPr>
        <dsp:cNvPr id="0" name=""/>
        <dsp:cNvSpPr/>
      </dsp:nvSpPr>
      <dsp:spPr>
        <a:xfrm>
          <a:off x="629308"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Dale-Chall </a:t>
          </a:r>
        </a:p>
      </dsp:txBody>
      <dsp:txXfrm>
        <a:off x="629308" y="3220443"/>
        <a:ext cx="628771" cy="415341"/>
      </dsp:txXfrm>
    </dsp:sp>
    <dsp:sp modelId="{2330E2D7-6F81-43CA-8716-FE1CB7E4ECCE}">
      <dsp:nvSpPr>
        <dsp:cNvPr id="0" name=""/>
        <dsp:cNvSpPr/>
      </dsp:nvSpPr>
      <dsp:spPr>
        <a:xfrm>
          <a:off x="1258080"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Gunning Fog</a:t>
          </a:r>
        </a:p>
      </dsp:txBody>
      <dsp:txXfrm>
        <a:off x="1258080" y="3220443"/>
        <a:ext cx="628771" cy="415341"/>
      </dsp:txXfrm>
    </dsp:sp>
    <dsp:sp modelId="{96147D49-72E4-4ECD-9B75-A33A90E41E2F}">
      <dsp:nvSpPr>
        <dsp:cNvPr id="0" name=""/>
        <dsp:cNvSpPr/>
      </dsp:nvSpPr>
      <dsp:spPr>
        <a:xfrm>
          <a:off x="1886851"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Coleman-Liau</a:t>
          </a:r>
        </a:p>
      </dsp:txBody>
      <dsp:txXfrm>
        <a:off x="1886851" y="3220443"/>
        <a:ext cx="628771" cy="415341"/>
      </dsp:txXfrm>
    </dsp:sp>
    <dsp:sp modelId="{5A4EF2FA-E9BE-4AC3-839A-5A5B757461A5}">
      <dsp:nvSpPr>
        <dsp:cNvPr id="0" name=""/>
        <dsp:cNvSpPr/>
      </dsp:nvSpPr>
      <dsp:spPr>
        <a:xfrm>
          <a:off x="2515623"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Lexical Diversity</a:t>
          </a:r>
        </a:p>
      </dsp:txBody>
      <dsp:txXfrm>
        <a:off x="2515623" y="3220443"/>
        <a:ext cx="628771" cy="415341"/>
      </dsp:txXfrm>
    </dsp:sp>
    <dsp:sp modelId="{8DBF496E-A7D0-4853-B247-F94E6755AC24}">
      <dsp:nvSpPr>
        <dsp:cNvPr id="0" name=""/>
        <dsp:cNvSpPr/>
      </dsp:nvSpPr>
      <dsp:spPr>
        <a:xfrm>
          <a:off x="3144394"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Complex Words</a:t>
          </a:r>
        </a:p>
      </dsp:txBody>
      <dsp:txXfrm>
        <a:off x="3144394" y="3220443"/>
        <a:ext cx="628771" cy="415341"/>
      </dsp:txXfrm>
    </dsp:sp>
    <dsp:sp modelId="{7876EBD9-0043-4AFC-A543-CE73FF602DBD}">
      <dsp:nvSpPr>
        <dsp:cNvPr id="0" name=""/>
        <dsp:cNvSpPr/>
      </dsp:nvSpPr>
      <dsp:spPr>
        <a:xfrm>
          <a:off x="3773166" y="3220443"/>
          <a:ext cx="628771" cy="4153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Named Entities</a:t>
          </a:r>
        </a:p>
      </dsp:txBody>
      <dsp:txXfrm>
        <a:off x="3773166" y="3220443"/>
        <a:ext cx="628771" cy="415341"/>
      </dsp:txXfrm>
    </dsp:sp>
    <dsp:sp modelId="{8BEEC3D5-4F38-478F-8C4D-597199938D0C}">
      <dsp:nvSpPr>
        <dsp:cNvPr id="0" name=""/>
        <dsp:cNvSpPr/>
      </dsp:nvSpPr>
      <dsp:spPr>
        <a:xfrm rot="10800000">
          <a:off x="0" y="1375786"/>
          <a:ext cx="4402475" cy="138868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Target value  based on Bradley-Terry </a:t>
          </a:r>
        </a:p>
      </dsp:txBody>
      <dsp:txXfrm rot="10800000">
        <a:off x="0" y="1375786"/>
        <a:ext cx="4402475" cy="902325"/>
      </dsp:txXfrm>
    </dsp:sp>
    <dsp:sp modelId="{7775A59B-32AF-4AB7-92A6-528E8D161C39}">
      <dsp:nvSpPr>
        <dsp:cNvPr id="0" name=""/>
        <dsp:cNvSpPr/>
      </dsp:nvSpPr>
      <dsp:spPr>
        <a:xfrm rot="10800000">
          <a:off x="0" y="645"/>
          <a:ext cx="4402475" cy="138868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Base data from Kaggle competition sponsored by CommonLit with ~2800 training documents and ~2000 test documents </a:t>
          </a:r>
        </a:p>
      </dsp:txBody>
      <dsp:txXfrm rot="10800000">
        <a:off x="0" y="645"/>
        <a:ext cx="4402475" cy="902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8853C-C589-4E21-ADE7-F6F3E257F293}">
      <dsp:nvSpPr>
        <dsp:cNvPr id="0" name=""/>
        <dsp:cNvSpPr/>
      </dsp:nvSpPr>
      <dsp:spPr>
        <a:xfrm>
          <a:off x="0" y="7429"/>
          <a:ext cx="5679303" cy="791505"/>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Random Forest</a:t>
          </a:r>
        </a:p>
      </dsp:txBody>
      <dsp:txXfrm>
        <a:off x="38638" y="46067"/>
        <a:ext cx="5602027" cy="714229"/>
      </dsp:txXfrm>
    </dsp:sp>
    <dsp:sp modelId="{75CC794B-7346-4645-9EB1-A729508BD7EA}">
      <dsp:nvSpPr>
        <dsp:cNvPr id="0" name=""/>
        <dsp:cNvSpPr/>
      </dsp:nvSpPr>
      <dsp:spPr>
        <a:xfrm>
          <a:off x="0" y="893974"/>
          <a:ext cx="5679303" cy="791505"/>
        </a:xfrm>
        <a:prstGeom prst="roundRect">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BERT</a:t>
          </a:r>
        </a:p>
      </dsp:txBody>
      <dsp:txXfrm>
        <a:off x="38638" y="932612"/>
        <a:ext cx="5602027" cy="714229"/>
      </dsp:txXfrm>
    </dsp:sp>
    <dsp:sp modelId="{C71CB188-E550-4946-A358-9E711C5C9FD3}">
      <dsp:nvSpPr>
        <dsp:cNvPr id="0" name=""/>
        <dsp:cNvSpPr/>
      </dsp:nvSpPr>
      <dsp:spPr>
        <a:xfrm>
          <a:off x="0" y="1780519"/>
          <a:ext cx="5679303" cy="791505"/>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Many BERTs</a:t>
          </a:r>
        </a:p>
      </dsp:txBody>
      <dsp:txXfrm>
        <a:off x="38638" y="1819157"/>
        <a:ext cx="5602027" cy="714229"/>
      </dsp:txXfrm>
    </dsp:sp>
    <dsp:sp modelId="{88C58684-EE02-43D2-8894-9701BBCB2DA0}">
      <dsp:nvSpPr>
        <dsp:cNvPr id="0" name=""/>
        <dsp:cNvSpPr/>
      </dsp:nvSpPr>
      <dsp:spPr>
        <a:xfrm>
          <a:off x="0" y="2667064"/>
          <a:ext cx="5679303" cy="791505"/>
        </a:xfrm>
        <a:prstGeom prst="roundRect">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latin typeface="Calibri Light" panose="020F0302020204030204"/>
            </a:rPr>
            <a:t>Multimodal</a:t>
          </a:r>
          <a:r>
            <a:rPr lang="en-US" sz="3300" kern="1200" dirty="0"/>
            <a:t> BERT</a:t>
          </a:r>
        </a:p>
      </dsp:txBody>
      <dsp:txXfrm>
        <a:off x="38638" y="2705702"/>
        <a:ext cx="5602027" cy="714229"/>
      </dsp:txXfrm>
    </dsp:sp>
    <dsp:sp modelId="{092D2E92-F554-4D2B-941C-4BBEDF75DE72}">
      <dsp:nvSpPr>
        <dsp:cNvPr id="0" name=""/>
        <dsp:cNvSpPr/>
      </dsp:nvSpPr>
      <dsp:spPr>
        <a:xfrm>
          <a:off x="0" y="3553609"/>
          <a:ext cx="5679303" cy="791505"/>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Graph Convolutional Network</a:t>
          </a:r>
        </a:p>
      </dsp:txBody>
      <dsp:txXfrm>
        <a:off x="38638" y="3592247"/>
        <a:ext cx="5602027" cy="7142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266F1-47C3-452C-A40B-7EF822A05972}">
      <dsp:nvSpPr>
        <dsp:cNvPr id="0" name=""/>
        <dsp:cNvSpPr/>
      </dsp:nvSpPr>
      <dsp:spPr>
        <a:xfrm>
          <a:off x="0" y="15915"/>
          <a:ext cx="6702305" cy="1231479"/>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a:latin typeface="Calibri Light" panose="020F0302020204030204"/>
            </a:rPr>
            <a:t> Gender</a:t>
          </a:r>
          <a:r>
            <a:rPr lang="en-US" sz="3100" kern="1200"/>
            <a:t> or Cultural Bias of text</a:t>
          </a:r>
        </a:p>
      </dsp:txBody>
      <dsp:txXfrm>
        <a:off x="60116" y="76031"/>
        <a:ext cx="6582073" cy="1111247"/>
      </dsp:txXfrm>
    </dsp:sp>
    <dsp:sp modelId="{9B0D291C-394C-40BE-8004-5C3ECF52DA5B}">
      <dsp:nvSpPr>
        <dsp:cNvPr id="0" name=""/>
        <dsp:cNvSpPr/>
      </dsp:nvSpPr>
      <dsp:spPr>
        <a:xfrm>
          <a:off x="0" y="1336675"/>
          <a:ext cx="6702305" cy="1231479"/>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Impolite language</a:t>
          </a:r>
        </a:p>
      </dsp:txBody>
      <dsp:txXfrm>
        <a:off x="60116" y="1396791"/>
        <a:ext cx="6582073" cy="1111247"/>
      </dsp:txXfrm>
    </dsp:sp>
    <dsp:sp modelId="{E4DE6979-553C-48BB-B058-C283E47023B0}">
      <dsp:nvSpPr>
        <dsp:cNvPr id="0" name=""/>
        <dsp:cNvSpPr/>
      </dsp:nvSpPr>
      <dsp:spPr>
        <a:xfrm>
          <a:off x="0" y="2657435"/>
          <a:ext cx="6702305" cy="1231479"/>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Topics not appropriate for younger children</a:t>
          </a:r>
        </a:p>
      </dsp:txBody>
      <dsp:txXfrm>
        <a:off x="60116" y="2717551"/>
        <a:ext cx="6582073" cy="11112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7F7A4-8333-41DA-B7AC-C9095A90B8E3}">
      <dsp:nvSpPr>
        <dsp:cNvPr id="0" name=""/>
        <dsp:cNvSpPr/>
      </dsp:nvSpPr>
      <dsp:spPr>
        <a:xfrm>
          <a:off x="0" y="1481"/>
          <a:ext cx="7875763" cy="631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B7EDE2-4147-45CB-BF01-15AD6A63C9BB}">
      <dsp:nvSpPr>
        <dsp:cNvPr id="0" name=""/>
        <dsp:cNvSpPr/>
      </dsp:nvSpPr>
      <dsp:spPr>
        <a:xfrm>
          <a:off x="191015" y="143559"/>
          <a:ext cx="347301" cy="3473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29E47-9D2C-480E-AD23-B1A8198919E4}">
      <dsp:nvSpPr>
        <dsp:cNvPr id="0" name=""/>
        <dsp:cNvSpPr/>
      </dsp:nvSpPr>
      <dsp:spPr>
        <a:xfrm>
          <a:off x="729333" y="1481"/>
          <a:ext cx="7146429" cy="63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29" tIns="66829" rIns="66829" bIns="66829" numCol="1" spcCol="1270" anchor="ctr" anchorCtr="0">
          <a:noAutofit/>
        </a:bodyPr>
        <a:lstStyle/>
        <a:p>
          <a:pPr marL="0" lvl="0" indent="0" algn="l" defTabSz="844550">
            <a:lnSpc>
              <a:spcPct val="100000"/>
            </a:lnSpc>
            <a:spcBef>
              <a:spcPct val="0"/>
            </a:spcBef>
            <a:spcAft>
              <a:spcPct val="35000"/>
            </a:spcAft>
            <a:buNone/>
          </a:pPr>
          <a:r>
            <a:rPr lang="en-US" sz="1900" b="0" kern="1200">
              <a:latin typeface="Calibri"/>
              <a:cs typeface="Calibri"/>
            </a:rPr>
            <a:t>Graph Model</a:t>
          </a:r>
        </a:p>
      </dsp:txBody>
      <dsp:txXfrm>
        <a:off x="729333" y="1481"/>
        <a:ext cx="7146429" cy="631457"/>
      </dsp:txXfrm>
    </dsp:sp>
    <dsp:sp modelId="{11B42757-4C10-4B09-9BE4-887C5606A56B}">
      <dsp:nvSpPr>
        <dsp:cNvPr id="0" name=""/>
        <dsp:cNvSpPr/>
      </dsp:nvSpPr>
      <dsp:spPr>
        <a:xfrm>
          <a:off x="0" y="790803"/>
          <a:ext cx="7875763" cy="631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6EF8A-2C7F-44E3-B91E-955FA0EC71FE}">
      <dsp:nvSpPr>
        <dsp:cNvPr id="0" name=""/>
        <dsp:cNvSpPr/>
      </dsp:nvSpPr>
      <dsp:spPr>
        <a:xfrm>
          <a:off x="191015" y="932881"/>
          <a:ext cx="347301" cy="3473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6A527-30E1-421B-B797-A77C7E4FD7F4}">
      <dsp:nvSpPr>
        <dsp:cNvPr id="0" name=""/>
        <dsp:cNvSpPr/>
      </dsp:nvSpPr>
      <dsp:spPr>
        <a:xfrm>
          <a:off x="729333" y="790803"/>
          <a:ext cx="7146429" cy="63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29" tIns="66829" rIns="66829" bIns="66829" numCol="1" spcCol="1270" anchor="ctr" anchorCtr="0">
          <a:noAutofit/>
        </a:bodyPr>
        <a:lstStyle/>
        <a:p>
          <a:pPr marL="0" lvl="0" indent="0" algn="l" defTabSz="844550">
            <a:lnSpc>
              <a:spcPct val="100000"/>
            </a:lnSpc>
            <a:spcBef>
              <a:spcPct val="0"/>
            </a:spcBef>
            <a:spcAft>
              <a:spcPct val="35000"/>
            </a:spcAft>
            <a:buNone/>
          </a:pPr>
          <a:r>
            <a:rPr lang="en-US" sz="1900" b="0" kern="1200">
              <a:latin typeface="Calibri"/>
              <a:cs typeface="Calibri"/>
            </a:rPr>
            <a:t>Content Moderation </a:t>
          </a:r>
        </a:p>
      </dsp:txBody>
      <dsp:txXfrm>
        <a:off x="729333" y="790803"/>
        <a:ext cx="7146429" cy="631457"/>
      </dsp:txXfrm>
    </dsp:sp>
    <dsp:sp modelId="{9BD4E1D0-0F36-4369-BFC5-D7A5AFD6F158}">
      <dsp:nvSpPr>
        <dsp:cNvPr id="0" name=""/>
        <dsp:cNvSpPr/>
      </dsp:nvSpPr>
      <dsp:spPr>
        <a:xfrm>
          <a:off x="0" y="1580125"/>
          <a:ext cx="7875763" cy="631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29CD31-F855-4494-B51B-839C5E8DF451}">
      <dsp:nvSpPr>
        <dsp:cNvPr id="0" name=""/>
        <dsp:cNvSpPr/>
      </dsp:nvSpPr>
      <dsp:spPr>
        <a:xfrm>
          <a:off x="191015" y="1722203"/>
          <a:ext cx="347301" cy="3473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002CA-C73A-4AFB-823C-345FAD6FB361}">
      <dsp:nvSpPr>
        <dsp:cNvPr id="0" name=""/>
        <dsp:cNvSpPr/>
      </dsp:nvSpPr>
      <dsp:spPr>
        <a:xfrm>
          <a:off x="729333" y="1580125"/>
          <a:ext cx="7146429" cy="63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29" tIns="66829" rIns="66829" bIns="66829" numCol="1" spcCol="1270" anchor="ctr" anchorCtr="0">
          <a:noAutofit/>
        </a:bodyPr>
        <a:lstStyle/>
        <a:p>
          <a:pPr marL="0" lvl="0" indent="0" algn="l" defTabSz="844550">
            <a:lnSpc>
              <a:spcPct val="100000"/>
            </a:lnSpc>
            <a:spcBef>
              <a:spcPct val="0"/>
            </a:spcBef>
            <a:spcAft>
              <a:spcPct val="35000"/>
            </a:spcAft>
            <a:buNone/>
          </a:pPr>
          <a:r>
            <a:rPr lang="en-US" sz="1900" b="0" kern="1200">
              <a:latin typeface="Calibri"/>
              <a:cs typeface="Calibri"/>
            </a:rPr>
            <a:t>BERT Bias Research</a:t>
          </a:r>
        </a:p>
      </dsp:txBody>
      <dsp:txXfrm>
        <a:off x="729333" y="1580125"/>
        <a:ext cx="7146429" cy="631457"/>
      </dsp:txXfrm>
    </dsp:sp>
    <dsp:sp modelId="{E7B901EC-D780-464A-BBDD-CFE59CD7090D}">
      <dsp:nvSpPr>
        <dsp:cNvPr id="0" name=""/>
        <dsp:cNvSpPr/>
      </dsp:nvSpPr>
      <dsp:spPr>
        <a:xfrm>
          <a:off x="0" y="2369447"/>
          <a:ext cx="7875763" cy="631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64DA37-18E9-498B-BE88-3F0111491A44}">
      <dsp:nvSpPr>
        <dsp:cNvPr id="0" name=""/>
        <dsp:cNvSpPr/>
      </dsp:nvSpPr>
      <dsp:spPr>
        <a:xfrm>
          <a:off x="191015" y="2511525"/>
          <a:ext cx="347301" cy="3473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1AA917-5179-4820-AD52-B95F1F70548E}">
      <dsp:nvSpPr>
        <dsp:cNvPr id="0" name=""/>
        <dsp:cNvSpPr/>
      </dsp:nvSpPr>
      <dsp:spPr>
        <a:xfrm>
          <a:off x="729333" y="2369447"/>
          <a:ext cx="7146429" cy="63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29" tIns="66829" rIns="66829" bIns="66829" numCol="1" spcCol="1270" anchor="ctr" anchorCtr="0">
          <a:noAutofit/>
        </a:bodyPr>
        <a:lstStyle/>
        <a:p>
          <a:pPr marL="0" lvl="0" indent="0" algn="l" defTabSz="844550">
            <a:lnSpc>
              <a:spcPct val="100000"/>
            </a:lnSpc>
            <a:spcBef>
              <a:spcPct val="0"/>
            </a:spcBef>
            <a:spcAft>
              <a:spcPct val="35000"/>
            </a:spcAft>
            <a:buNone/>
          </a:pPr>
          <a:r>
            <a:rPr lang="en-US" sz="1900" b="0" kern="1200">
              <a:latin typeface="Calibri"/>
              <a:cs typeface="Calibri"/>
            </a:rPr>
            <a:t>WordNet or Lexical Database</a:t>
          </a:r>
        </a:p>
      </dsp:txBody>
      <dsp:txXfrm>
        <a:off x="729333" y="2369447"/>
        <a:ext cx="7146429" cy="631457"/>
      </dsp:txXfrm>
    </dsp:sp>
    <dsp:sp modelId="{0779E638-539C-4F75-ACD4-3039DDA32699}">
      <dsp:nvSpPr>
        <dsp:cNvPr id="0" name=""/>
        <dsp:cNvSpPr/>
      </dsp:nvSpPr>
      <dsp:spPr>
        <a:xfrm>
          <a:off x="0" y="3158769"/>
          <a:ext cx="7875763" cy="631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7558B-221D-4DB5-8AB9-633EA5AEA958}">
      <dsp:nvSpPr>
        <dsp:cNvPr id="0" name=""/>
        <dsp:cNvSpPr/>
      </dsp:nvSpPr>
      <dsp:spPr>
        <a:xfrm>
          <a:off x="191015" y="3300847"/>
          <a:ext cx="347301" cy="3473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90920-631E-42AC-AC1D-D896098E0160}">
      <dsp:nvSpPr>
        <dsp:cNvPr id="0" name=""/>
        <dsp:cNvSpPr/>
      </dsp:nvSpPr>
      <dsp:spPr>
        <a:xfrm>
          <a:off x="729333" y="3158769"/>
          <a:ext cx="7146429" cy="63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29" tIns="66829" rIns="66829" bIns="66829" numCol="1" spcCol="1270" anchor="ctr" anchorCtr="0">
          <a:noAutofit/>
        </a:bodyPr>
        <a:lstStyle/>
        <a:p>
          <a:pPr marL="0" lvl="0" indent="0" algn="l" defTabSz="844550">
            <a:lnSpc>
              <a:spcPct val="100000"/>
            </a:lnSpc>
            <a:spcBef>
              <a:spcPct val="0"/>
            </a:spcBef>
            <a:spcAft>
              <a:spcPct val="35000"/>
            </a:spcAft>
            <a:buNone/>
          </a:pPr>
          <a:r>
            <a:rPr lang="en-US" sz="1900" b="0" kern="1200">
              <a:latin typeface="Calibri"/>
              <a:cs typeface="Calibri"/>
            </a:rPr>
            <a:t>Accessibility:  Web Interface  / Publicity</a:t>
          </a:r>
        </a:p>
      </dsp:txBody>
      <dsp:txXfrm>
        <a:off x="729333" y="3158769"/>
        <a:ext cx="7146429" cy="631457"/>
      </dsp:txXfrm>
    </dsp:sp>
    <dsp:sp modelId="{A70F87A1-1D89-4C7E-8DF1-C484763AC251}">
      <dsp:nvSpPr>
        <dsp:cNvPr id="0" name=""/>
        <dsp:cNvSpPr/>
      </dsp:nvSpPr>
      <dsp:spPr>
        <a:xfrm>
          <a:off x="0" y="3948091"/>
          <a:ext cx="7875763" cy="631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39553-A24F-4637-9D1C-F1664A6CEE45}">
      <dsp:nvSpPr>
        <dsp:cNvPr id="0" name=""/>
        <dsp:cNvSpPr/>
      </dsp:nvSpPr>
      <dsp:spPr>
        <a:xfrm>
          <a:off x="191015" y="4090169"/>
          <a:ext cx="347301" cy="3473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E747BF-1B44-43C7-BFD1-81D41FF558D4}">
      <dsp:nvSpPr>
        <dsp:cNvPr id="0" name=""/>
        <dsp:cNvSpPr/>
      </dsp:nvSpPr>
      <dsp:spPr>
        <a:xfrm>
          <a:off x="729333" y="3948091"/>
          <a:ext cx="7146429" cy="631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29" tIns="66829" rIns="66829" bIns="66829" numCol="1" spcCol="1270" anchor="ctr" anchorCtr="0">
          <a:noAutofit/>
        </a:bodyPr>
        <a:lstStyle/>
        <a:p>
          <a:pPr marL="0" lvl="0" indent="0" algn="l" defTabSz="844550" rtl="0">
            <a:lnSpc>
              <a:spcPct val="100000"/>
            </a:lnSpc>
            <a:spcBef>
              <a:spcPct val="0"/>
            </a:spcBef>
            <a:spcAft>
              <a:spcPct val="35000"/>
            </a:spcAft>
            <a:buNone/>
          </a:pPr>
          <a:r>
            <a:rPr lang="en-US" sz="1900" b="0" kern="1200">
              <a:latin typeface="Calibri"/>
              <a:cs typeface="Calibri"/>
            </a:rPr>
            <a:t>Non-English Languages</a:t>
          </a:r>
        </a:p>
      </dsp:txBody>
      <dsp:txXfrm>
        <a:off x="729333" y="3948091"/>
        <a:ext cx="7146429" cy="6314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264E9-7E8F-4359-BB1F-D868E1E22325}">
      <dsp:nvSpPr>
        <dsp:cNvPr id="0" name=""/>
        <dsp:cNvSpPr/>
      </dsp:nvSpPr>
      <dsp:spPr>
        <a:xfrm>
          <a:off x="0" y="31932"/>
          <a:ext cx="5039905" cy="91494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a:t>Corrected for deficiencies in current methods</a:t>
          </a:r>
          <a:r>
            <a:rPr lang="en-US" sz="2300" b="0" kern="1200">
              <a:latin typeface="Calibri Light"/>
            </a:rPr>
            <a:t> </a:t>
          </a:r>
          <a:endParaRPr lang="en-US" sz="2300" b="0" kern="1200">
            <a:latin typeface="Calibri Light"/>
            <a:cs typeface="Calibri Light"/>
          </a:endParaRPr>
        </a:p>
      </dsp:txBody>
      <dsp:txXfrm>
        <a:off x="44664" y="76596"/>
        <a:ext cx="4950577" cy="825612"/>
      </dsp:txXfrm>
    </dsp:sp>
    <dsp:sp modelId="{AD2F0DE1-B6D8-4BC9-A506-9CEEFB257C92}">
      <dsp:nvSpPr>
        <dsp:cNvPr id="0" name=""/>
        <dsp:cNvSpPr/>
      </dsp:nvSpPr>
      <dsp:spPr>
        <a:xfrm>
          <a:off x="0" y="1013112"/>
          <a:ext cx="5039905" cy="914940"/>
        </a:xfrm>
        <a:prstGeom prst="roundRect">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a:t>Used natural language processing techniques</a:t>
          </a:r>
          <a:r>
            <a:rPr lang="en-US" sz="2300" b="0" kern="1200">
              <a:latin typeface="Calibri Light" panose="020F0302020204030204"/>
            </a:rPr>
            <a:t> </a:t>
          </a:r>
          <a:endParaRPr lang="en-US" sz="2300" kern="1200"/>
        </a:p>
      </dsp:txBody>
      <dsp:txXfrm>
        <a:off x="44664" y="1057776"/>
        <a:ext cx="4950577" cy="825612"/>
      </dsp:txXfrm>
    </dsp:sp>
    <dsp:sp modelId="{7B7238FC-B172-4ADF-BEC9-AE964B9168B4}">
      <dsp:nvSpPr>
        <dsp:cNvPr id="0" name=""/>
        <dsp:cNvSpPr/>
      </dsp:nvSpPr>
      <dsp:spPr>
        <a:xfrm>
          <a:off x="0" y="1994292"/>
          <a:ext cx="5039905" cy="914940"/>
        </a:xfrm>
        <a:prstGeom prst="roundRect">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b="0" kern="1200"/>
            <a:t>Used machine learning to include traditional metrics</a:t>
          </a:r>
          <a:r>
            <a:rPr lang="en-US" sz="2300" b="0" kern="1200">
              <a:latin typeface="Calibri Light" panose="020F0302020204030204"/>
            </a:rPr>
            <a:t> </a:t>
          </a:r>
          <a:endParaRPr lang="en-US" sz="2300" kern="1200"/>
        </a:p>
      </dsp:txBody>
      <dsp:txXfrm>
        <a:off x="44664" y="2038956"/>
        <a:ext cx="4950577" cy="825612"/>
      </dsp:txXfrm>
    </dsp:sp>
    <dsp:sp modelId="{3263CE7C-A979-4A41-86D2-305FE0AC835E}">
      <dsp:nvSpPr>
        <dsp:cNvPr id="0" name=""/>
        <dsp:cNvSpPr/>
      </dsp:nvSpPr>
      <dsp:spPr>
        <a:xfrm>
          <a:off x="0" y="2976230"/>
          <a:ext cx="5039905" cy="91494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kern="1200"/>
            <a:t>Is an accurate and reliable way to predict readability of text.</a:t>
          </a:r>
          <a:endParaRPr lang="en-US" sz="2300" kern="1200"/>
        </a:p>
      </dsp:txBody>
      <dsp:txXfrm>
        <a:off x="44664" y="3020894"/>
        <a:ext cx="4950577" cy="8256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303293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024486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3120051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179969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181364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2368263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59587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3950640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843003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413180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139768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Literacy is a major factor impacting various aspects of an individual's quality of life and even affecting local, national, and world economies. For an individual, their ability to read is the primary building block for learning other subject areas. For example, proficiently reading material on science, geography, or math will allow the student to learn much more efficiently and deeply than hearing a lecture or watching a video on a given topic.</a:t>
            </a:r>
          </a:p>
          <a:p>
            <a:endParaRPr lang="en-US">
              <a:cs typeface="Calibri"/>
            </a:endParaRPr>
          </a:p>
          <a:p>
            <a:r>
              <a:rPr lang="en-US"/>
              <a:t>Average reading scores are declining in the United States for grades 4, 8, and 12 [31,32]. Classifying texts into different reading levels can assist students in improving their reading skills. The theory is that a reader will improve by choosing a text slightly above their current reading level. This level is often called their "frustration level" as opposed to a "comfort level."  Matching students with texts that are challenging but comprehensible can assist in attaining reading skills [35]. </a:t>
            </a:r>
          </a:p>
        </p:txBody>
      </p:sp>
      <p:sp>
        <p:nvSpPr>
          <p:cNvPr id="4" name="Slide Number Placeholder 3"/>
          <p:cNvSpPr>
            <a:spLocks noGrp="1"/>
          </p:cNvSpPr>
          <p:nvPr>
            <p:ph type="sldNum" sz="quarter" idx="5"/>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20593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Flesch-Kincaid reading level is the most popular method of calculating readability.   As you can see from the formula on this slide, it is a simple formula using the number of words, number of sentences and number of syllables per word.  There are several formulas that are similar in concept.  The Dale-Chall formula has a list of 3000 words that are considered to be easily ready by a  4th grade level reader.  Other words are considered to be more difficult and are calculated into an arithmetic formula.    </a:t>
            </a:r>
          </a:p>
          <a:p>
            <a:r>
              <a:rPr lang="en-US"/>
              <a:t>The Bradley-Terry score is computed by ranking text documents by comparing the documents to each other in a pairwise manner [30]. A person ranks which document "wins" by being easier to read than another document.</a:t>
            </a:r>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239589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192197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training data started with data from a Kaggle competition.  The Kaggle competition was created by Dr Scott Crossley of Georgia Stat university to benefit  </a:t>
            </a:r>
            <a:r>
              <a:rPr lang="en-US" err="1"/>
              <a:t>CommonLit</a:t>
            </a:r>
            <a:r>
              <a:rPr lang="en-US"/>
              <a:t>.  </a:t>
            </a:r>
            <a:r>
              <a:rPr lang="en-US" err="1"/>
              <a:t>CommonLit</a:t>
            </a:r>
            <a:r>
              <a:rPr lang="en-US"/>
              <a:t> is a non-profit organization dedicated to helping Title 1 Students achieve  reading proficiency.  It provides free reading and writing lessons to over 20 million teachers and students.  The target value of this data was a readability score between –3 and 3 which was calculated using a Bradley-Terry method.   As discussed earlier, the Bradley-Terry score is computed by a pairwise ranking method and has human intervention.     To augment this training data, we ran the passages through the python Readability package and added in other common reading metrics including: Flesch-Kincaid Scores, Dale-Chall Scores, Coleman-Liau index and the Gunning fog readability index.    The values of the features from the readability package were all closely correlated and also showed </a:t>
            </a:r>
            <a:endParaRPr lang="en-US">
              <a:cs typeface="Calibri"/>
            </a:endParaRPr>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3594242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380875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45625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315434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err="1">
                <a:solidFill>
                  <a:srgbClr val="0257A1"/>
                </a:solidFill>
              </a:rPr>
              <a:t>DataScience</a:t>
            </a:r>
            <a:r>
              <a:rPr lang="en-US" sz="1600" b="1" kern="0" err="1">
                <a:solidFill>
                  <a:srgbClr val="C00000"/>
                </a:solidFill>
              </a:rPr>
              <a:t>@</a:t>
            </a:r>
            <a:r>
              <a:rPr lang="en-US" sz="1600" b="1" kern="0" err="1">
                <a:solidFill>
                  <a:srgbClr val="0257A1"/>
                </a:solidFill>
              </a:rPr>
              <a:t>SMU</a:t>
            </a:r>
            <a:endParaRPr lang="en-US" sz="1600" b="1" kern="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arxiv.org/abs/1810.04805"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c/commonlitreadabilityprize/overview"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readabilityformulas.com/" TargetMode="External"/><Relationship Id="rId5" Type="http://schemas.openxmlformats.org/officeDocument/2006/relationships/hyperlink" Target="https://levelup.gitconnected.com/determine-the-reading-level-of-a-text-with-python-d2f9dccee6bf" TargetMode="External"/><Relationship Id="rId4" Type="http://schemas.openxmlformats.org/officeDocument/2006/relationships/hyperlink" Target="https://www.nationsreportcard.gov/highlights/reading/2019/g1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jpe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4.jpe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jpe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8.png"/><Relationship Id="rId7" Type="http://schemas.openxmlformats.org/officeDocument/2006/relationships/diagramData" Target="../diagrams/data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diagramDrawing" Target="../diagrams/drawing3.xml"/><Relationship Id="rId5" Type="http://schemas.openxmlformats.org/officeDocument/2006/relationships/image" Target="../media/image10.png"/><Relationship Id="rId10" Type="http://schemas.openxmlformats.org/officeDocument/2006/relationships/diagramColors" Target="../diagrams/colors3.xml"/><Relationship Id="rId4" Type="http://schemas.openxmlformats.org/officeDocument/2006/relationships/image" Target="../media/image9.png"/><Relationship Id="rId9"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i="0" u="none" strike="noStrike">
                <a:solidFill>
                  <a:srgbClr val="000000"/>
                </a:solidFill>
                <a:effectLst/>
                <a:latin typeface="Times" panose="02020603050405020304" pitchFamily="18" charset="0"/>
              </a:rPr>
              <a:t>Reading Level Identification Using Natural Language Processing Techniques</a:t>
            </a:r>
            <a:endParaRPr lang="en-US" sz="9600"/>
          </a:p>
        </p:txBody>
      </p:sp>
      <p:sp>
        <p:nvSpPr>
          <p:cNvPr id="3" name="Subtitle 2"/>
          <p:cNvSpPr>
            <a:spLocks noGrp="1"/>
          </p:cNvSpPr>
          <p:nvPr>
            <p:ph type="subTitle" idx="1"/>
          </p:nvPr>
        </p:nvSpPr>
        <p:spPr/>
        <p:txBody>
          <a:bodyPr vert="horz" lIns="91440" tIns="45720" rIns="91440" bIns="45720" rtlCol="0" anchor="t">
            <a:normAutofit/>
          </a:bodyPr>
          <a:lstStyle/>
          <a:p>
            <a:r>
              <a:rPr lang="en-US" sz="1800" b="0" i="0" u="none" strike="noStrike">
                <a:solidFill>
                  <a:srgbClr val="000000"/>
                </a:solidFill>
                <a:effectLst/>
                <a:latin typeface="Times"/>
                <a:cs typeface="Arial"/>
              </a:rPr>
              <a:t>William Arnost, Ellen Lull, Joseph </a:t>
            </a:r>
            <a:r>
              <a:rPr lang="en-US" sz="1800">
                <a:solidFill>
                  <a:srgbClr val="000000"/>
                </a:solidFill>
                <a:latin typeface="Times"/>
                <a:cs typeface="Arial"/>
              </a:rPr>
              <a:t>Schueder</a:t>
            </a:r>
            <a:endParaRPr lang="en-US" sz="1800" baseline="30000">
              <a:solidFill>
                <a:srgbClr val="000000"/>
              </a:solidFill>
              <a:latin typeface="Times"/>
              <a:cs typeface="Arial"/>
            </a:endParaRPr>
          </a:p>
          <a:p>
            <a:r>
              <a:rPr lang="en-US" sz="1800">
                <a:solidFill>
                  <a:srgbClr val="000000"/>
                </a:solidFill>
                <a:latin typeface="Times"/>
                <a:cs typeface="Arial"/>
              </a:rPr>
              <a:t>Advisor: Dr</a:t>
            </a:r>
            <a:r>
              <a:rPr lang="en-US" sz="1800" b="0" i="0" u="none" strike="noStrike">
                <a:solidFill>
                  <a:srgbClr val="000000"/>
                </a:solidFill>
                <a:effectLst/>
                <a:latin typeface="Times"/>
                <a:cs typeface="Arial"/>
              </a:rPr>
              <a:t>. Joseph Engler</a:t>
            </a:r>
            <a:endParaRPr lang="en-US" sz="1800" b="0" i="0" u="none" strike="noStrike" baseline="30000">
              <a:solidFill>
                <a:srgbClr val="000000"/>
              </a:solidFill>
              <a:effectLst/>
              <a:latin typeface="Times"/>
              <a:cs typeface="Arial"/>
            </a:endParaRPr>
          </a:p>
          <a:p>
            <a:r>
              <a:rPr lang="en-US" sz="1800">
                <a:solidFill>
                  <a:srgbClr val="000000"/>
                </a:solidFill>
                <a:latin typeface="Times"/>
                <a:cs typeface="Arial"/>
              </a:rPr>
              <a:t>Capstone Professor: Jacquelyn Cheun-Jensen</a:t>
            </a:r>
          </a:p>
          <a:p>
            <a:endParaRPr lang="en-US" sz="1800">
              <a:solidFill>
                <a:srgbClr val="000000"/>
              </a:solidFill>
              <a:latin typeface="Times"/>
              <a:cs typeface="Aria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085692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18B5-78D5-450F-8B6F-F0AFEF3AF842}"/>
              </a:ext>
            </a:extLst>
          </p:cNvPr>
          <p:cNvSpPr>
            <a:spLocks noGrp="1"/>
          </p:cNvSpPr>
          <p:nvPr>
            <p:ph type="title"/>
          </p:nvPr>
        </p:nvSpPr>
        <p:spPr/>
        <p:txBody>
          <a:bodyPr/>
          <a:lstStyle/>
          <a:p>
            <a:r>
              <a:rPr lang="en-US">
                <a:latin typeface="Arial"/>
                <a:cs typeface="Arial"/>
              </a:rPr>
              <a:t>Graph Convolutional Network</a:t>
            </a:r>
            <a:endParaRPr lang="en-US"/>
          </a:p>
        </p:txBody>
      </p:sp>
      <p:sp>
        <p:nvSpPr>
          <p:cNvPr id="4" name="Slide Number Placeholder 3">
            <a:extLst>
              <a:ext uri="{FF2B5EF4-FFF2-40B4-BE49-F238E27FC236}">
                <a16:creationId xmlns:a16="http://schemas.microsoft.com/office/drawing/2014/main" id="{9F56605F-A2A0-4DEA-B1C5-F125AB0ED88E}"/>
              </a:ext>
            </a:extLst>
          </p:cNvPr>
          <p:cNvSpPr>
            <a:spLocks noGrp="1"/>
          </p:cNvSpPr>
          <p:nvPr>
            <p:ph type="sldNum" sz="quarter" idx="12"/>
          </p:nvPr>
        </p:nvSpPr>
        <p:spPr/>
        <p:txBody>
          <a:bodyPr/>
          <a:lstStyle/>
          <a:p>
            <a:fld id="{38327683-8978-6B4B-9130-4A6A841F0549}" type="slidenum">
              <a:rPr lang="en-US" smtClean="0"/>
              <a:pPr/>
              <a:t>10</a:t>
            </a:fld>
            <a:endParaRPr lang="en-US"/>
          </a:p>
        </p:txBody>
      </p:sp>
      <p:sp>
        <p:nvSpPr>
          <p:cNvPr id="5" name="Flowchart: Connector 4">
            <a:extLst>
              <a:ext uri="{FF2B5EF4-FFF2-40B4-BE49-F238E27FC236}">
                <a16:creationId xmlns:a16="http://schemas.microsoft.com/office/drawing/2014/main" id="{66F75567-BD52-4148-8F43-81F46891C571}"/>
              </a:ext>
            </a:extLst>
          </p:cNvPr>
          <p:cNvSpPr/>
          <p:nvPr/>
        </p:nvSpPr>
        <p:spPr>
          <a:xfrm>
            <a:off x="1081429" y="3554108"/>
            <a:ext cx="792567" cy="7467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cs typeface="Calibri"/>
              </a:rPr>
              <a:t>Document A</a:t>
            </a:r>
          </a:p>
          <a:p>
            <a:pPr algn="ctr"/>
            <a:r>
              <a:rPr lang="en-US" sz="600">
                <a:cs typeface="Calibri"/>
              </a:rPr>
              <a:t>Readability:0.3 </a:t>
            </a:r>
          </a:p>
        </p:txBody>
      </p:sp>
      <p:sp>
        <p:nvSpPr>
          <p:cNvPr id="6" name="Flowchart: Connector 5">
            <a:extLst>
              <a:ext uri="{FF2B5EF4-FFF2-40B4-BE49-F238E27FC236}">
                <a16:creationId xmlns:a16="http://schemas.microsoft.com/office/drawing/2014/main" id="{1B14CC5F-39DF-4ED4-8CB2-91227A8D9805}"/>
              </a:ext>
            </a:extLst>
          </p:cNvPr>
          <p:cNvSpPr/>
          <p:nvPr/>
        </p:nvSpPr>
        <p:spPr>
          <a:xfrm>
            <a:off x="3085773" y="2283380"/>
            <a:ext cx="792567" cy="7467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cs typeface="Calibri"/>
              </a:rPr>
              <a:t>Document B</a:t>
            </a:r>
          </a:p>
          <a:p>
            <a:pPr algn="ctr"/>
            <a:r>
              <a:rPr lang="en-US" sz="600">
                <a:cs typeface="Calibri"/>
              </a:rPr>
              <a:t>Readability:0.1 </a:t>
            </a:r>
          </a:p>
        </p:txBody>
      </p:sp>
      <p:sp>
        <p:nvSpPr>
          <p:cNvPr id="7" name="Flowchart: Connector 6">
            <a:extLst>
              <a:ext uri="{FF2B5EF4-FFF2-40B4-BE49-F238E27FC236}">
                <a16:creationId xmlns:a16="http://schemas.microsoft.com/office/drawing/2014/main" id="{D52239C6-AF90-4E40-9521-4FA1B10D7404}"/>
              </a:ext>
            </a:extLst>
          </p:cNvPr>
          <p:cNvSpPr/>
          <p:nvPr/>
        </p:nvSpPr>
        <p:spPr>
          <a:xfrm>
            <a:off x="6649050" y="4516978"/>
            <a:ext cx="792567" cy="7467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cs typeface="Calibri"/>
              </a:rPr>
              <a:t>Document E</a:t>
            </a:r>
          </a:p>
          <a:p>
            <a:pPr algn="ctr"/>
            <a:r>
              <a:rPr lang="en-US" sz="600">
                <a:cs typeface="Calibri"/>
              </a:rPr>
              <a:t>Readability:-1.3</a:t>
            </a:r>
          </a:p>
        </p:txBody>
      </p:sp>
      <p:sp>
        <p:nvSpPr>
          <p:cNvPr id="8" name="Flowchart: Connector 7">
            <a:extLst>
              <a:ext uri="{FF2B5EF4-FFF2-40B4-BE49-F238E27FC236}">
                <a16:creationId xmlns:a16="http://schemas.microsoft.com/office/drawing/2014/main" id="{F7E10488-05C0-4296-89E3-BEB9535D107C}"/>
              </a:ext>
            </a:extLst>
          </p:cNvPr>
          <p:cNvSpPr/>
          <p:nvPr/>
        </p:nvSpPr>
        <p:spPr>
          <a:xfrm>
            <a:off x="6144689" y="2479884"/>
            <a:ext cx="792567" cy="7467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cs typeface="Calibri"/>
              </a:rPr>
              <a:t>Document D</a:t>
            </a:r>
          </a:p>
          <a:p>
            <a:pPr algn="ctr"/>
            <a:r>
              <a:rPr lang="en-US" sz="600">
                <a:cs typeface="Calibri"/>
              </a:rPr>
              <a:t>Readability:-1.1</a:t>
            </a:r>
          </a:p>
        </p:txBody>
      </p:sp>
      <p:sp>
        <p:nvSpPr>
          <p:cNvPr id="9" name="Flowchart: Connector 8">
            <a:extLst>
              <a:ext uri="{FF2B5EF4-FFF2-40B4-BE49-F238E27FC236}">
                <a16:creationId xmlns:a16="http://schemas.microsoft.com/office/drawing/2014/main" id="{DB8867DE-9524-4DFC-B132-127563A69D07}"/>
              </a:ext>
            </a:extLst>
          </p:cNvPr>
          <p:cNvSpPr/>
          <p:nvPr/>
        </p:nvSpPr>
        <p:spPr>
          <a:xfrm>
            <a:off x="3229875" y="4123970"/>
            <a:ext cx="792567" cy="74671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
                <a:cs typeface="Calibri"/>
              </a:rPr>
              <a:t>Document C</a:t>
            </a:r>
          </a:p>
          <a:p>
            <a:pPr algn="ctr"/>
            <a:r>
              <a:rPr lang="en-US" sz="600">
                <a:cs typeface="Calibri"/>
              </a:rPr>
              <a:t>Readability:-0.5</a:t>
            </a:r>
          </a:p>
        </p:txBody>
      </p:sp>
      <p:cxnSp>
        <p:nvCxnSpPr>
          <p:cNvPr id="14" name="Straight Arrow Connector 13">
            <a:extLst>
              <a:ext uri="{FF2B5EF4-FFF2-40B4-BE49-F238E27FC236}">
                <a16:creationId xmlns:a16="http://schemas.microsoft.com/office/drawing/2014/main" id="{5E9075FA-E38F-432B-B683-B99C82EA933D}"/>
              </a:ext>
            </a:extLst>
          </p:cNvPr>
          <p:cNvCxnSpPr/>
          <p:nvPr/>
        </p:nvCxnSpPr>
        <p:spPr>
          <a:xfrm flipH="1">
            <a:off x="1801372" y="2754418"/>
            <a:ext cx="1303478" cy="92357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AEB2031-CBD8-475F-AE08-86A21360558C}"/>
              </a:ext>
            </a:extLst>
          </p:cNvPr>
          <p:cNvSpPr txBox="1"/>
          <p:nvPr/>
        </p:nvSpPr>
        <p:spPr>
          <a:xfrm>
            <a:off x="1910022" y="3010446"/>
            <a:ext cx="1321819" cy="4308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Lexical Diversity, Named Entities</a:t>
            </a:r>
          </a:p>
        </p:txBody>
      </p:sp>
      <p:cxnSp>
        <p:nvCxnSpPr>
          <p:cNvPr id="15" name="Straight Arrow Connector 14">
            <a:extLst>
              <a:ext uri="{FF2B5EF4-FFF2-40B4-BE49-F238E27FC236}">
                <a16:creationId xmlns:a16="http://schemas.microsoft.com/office/drawing/2014/main" id="{74DE9830-2622-4A61-982C-F78DDBA97F43}"/>
              </a:ext>
            </a:extLst>
          </p:cNvPr>
          <p:cNvCxnSpPr>
            <a:cxnSpLocks/>
          </p:cNvCxnSpPr>
          <p:nvPr/>
        </p:nvCxnSpPr>
        <p:spPr>
          <a:xfrm>
            <a:off x="3517509" y="3036074"/>
            <a:ext cx="78602" cy="108732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05CAA5-B300-4B40-A488-0E6ED5DC0D1F}"/>
              </a:ext>
            </a:extLst>
          </p:cNvPr>
          <p:cNvCxnSpPr>
            <a:cxnSpLocks/>
          </p:cNvCxnSpPr>
          <p:nvPr/>
        </p:nvCxnSpPr>
        <p:spPr>
          <a:xfrm>
            <a:off x="1814473" y="4123397"/>
            <a:ext cx="1401730" cy="34060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7723DE-4A06-47C3-A50A-EFC34741E640}"/>
              </a:ext>
            </a:extLst>
          </p:cNvPr>
          <p:cNvCxnSpPr>
            <a:cxnSpLocks/>
          </p:cNvCxnSpPr>
          <p:nvPr/>
        </p:nvCxnSpPr>
        <p:spPr>
          <a:xfrm flipH="1">
            <a:off x="3989119" y="3108126"/>
            <a:ext cx="2220498" cy="125762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777575-2E5B-4647-B445-89C488871F36}"/>
              </a:ext>
            </a:extLst>
          </p:cNvPr>
          <p:cNvCxnSpPr>
            <a:cxnSpLocks/>
          </p:cNvCxnSpPr>
          <p:nvPr/>
        </p:nvCxnSpPr>
        <p:spPr>
          <a:xfrm>
            <a:off x="6609176" y="3226027"/>
            <a:ext cx="334057" cy="128382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52FE1DA-15DA-4973-8641-8035D3A1CE6A}"/>
              </a:ext>
            </a:extLst>
          </p:cNvPr>
          <p:cNvSpPr txBox="1"/>
          <p:nvPr/>
        </p:nvSpPr>
        <p:spPr>
          <a:xfrm>
            <a:off x="1949323" y="4091220"/>
            <a:ext cx="1086014" cy="4177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Lexical Diversity, Complex Words</a:t>
            </a:r>
          </a:p>
        </p:txBody>
      </p:sp>
      <p:sp>
        <p:nvSpPr>
          <p:cNvPr id="12" name="TextBox 11">
            <a:extLst>
              <a:ext uri="{FF2B5EF4-FFF2-40B4-BE49-F238E27FC236}">
                <a16:creationId xmlns:a16="http://schemas.microsoft.com/office/drawing/2014/main" id="{86B989B6-AB21-4A89-BA20-8610D9781751}"/>
              </a:ext>
            </a:extLst>
          </p:cNvPr>
          <p:cNvSpPr txBox="1"/>
          <p:nvPr/>
        </p:nvSpPr>
        <p:spPr>
          <a:xfrm>
            <a:off x="3174200" y="3429655"/>
            <a:ext cx="1164616" cy="41549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Lexical Diversity, FK Score</a:t>
            </a:r>
          </a:p>
        </p:txBody>
      </p:sp>
      <p:sp>
        <p:nvSpPr>
          <p:cNvPr id="13" name="TextBox 12">
            <a:extLst>
              <a:ext uri="{FF2B5EF4-FFF2-40B4-BE49-F238E27FC236}">
                <a16:creationId xmlns:a16="http://schemas.microsoft.com/office/drawing/2014/main" id="{3B5376F0-4BA0-4841-B10F-05CD9A8EBB49}"/>
              </a:ext>
            </a:extLst>
          </p:cNvPr>
          <p:cNvSpPr txBox="1"/>
          <p:nvPr/>
        </p:nvSpPr>
        <p:spPr>
          <a:xfrm>
            <a:off x="4569380" y="3554107"/>
            <a:ext cx="1164616" cy="41549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Vocab Size, Named Entities</a:t>
            </a:r>
            <a:endParaRPr lang="en-US" sz="1050">
              <a:cs typeface="Calibri"/>
            </a:endParaRPr>
          </a:p>
        </p:txBody>
      </p:sp>
      <p:sp>
        <p:nvSpPr>
          <p:cNvPr id="19" name="TextBox 18">
            <a:extLst>
              <a:ext uri="{FF2B5EF4-FFF2-40B4-BE49-F238E27FC236}">
                <a16:creationId xmlns:a16="http://schemas.microsoft.com/office/drawing/2014/main" id="{3169EB6C-64AD-4EDD-B222-ABEFC0B88ADF}"/>
              </a:ext>
            </a:extLst>
          </p:cNvPr>
          <p:cNvSpPr txBox="1"/>
          <p:nvPr/>
        </p:nvSpPr>
        <p:spPr>
          <a:xfrm>
            <a:off x="6357569" y="3678561"/>
            <a:ext cx="1086014" cy="4177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Lexical Diversity, Complex Words</a:t>
            </a:r>
          </a:p>
        </p:txBody>
      </p:sp>
    </p:spTree>
    <p:extLst>
      <p:ext uri="{BB962C8B-B14F-4D97-AF65-F5344CB8AC3E}">
        <p14:creationId xmlns:p14="http://schemas.microsoft.com/office/powerpoint/2010/main" val="3675878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A152-A324-4E0E-ABE2-1CFCE72C01F0}"/>
              </a:ext>
            </a:extLst>
          </p:cNvPr>
          <p:cNvSpPr>
            <a:spLocks noGrp="1"/>
          </p:cNvSpPr>
          <p:nvPr>
            <p:ph type="title"/>
          </p:nvPr>
        </p:nvSpPr>
        <p:spPr>
          <a:xfrm>
            <a:off x="628650" y="33699"/>
            <a:ext cx="7886700" cy="1325563"/>
          </a:xfrm>
        </p:spPr>
        <p:txBody>
          <a:bodyPr/>
          <a:lstStyle/>
          <a:p>
            <a:r>
              <a:rPr lang="en-US">
                <a:latin typeface="Arial"/>
                <a:cs typeface="Arial"/>
              </a:rPr>
              <a:t>BERT Model</a:t>
            </a:r>
            <a:br>
              <a:rPr lang="en-US">
                <a:latin typeface="Arial"/>
                <a:cs typeface="Arial"/>
              </a:rPr>
            </a:br>
            <a:r>
              <a:rPr lang="en-US" sz="1400" i="1">
                <a:latin typeface="Arial"/>
                <a:cs typeface="Arial"/>
              </a:rPr>
              <a:t>B</a:t>
            </a:r>
            <a:r>
              <a:rPr lang="en-US" sz="1400">
                <a:latin typeface="Arial"/>
                <a:cs typeface="Arial"/>
              </a:rPr>
              <a:t>idirectional </a:t>
            </a:r>
            <a:r>
              <a:rPr lang="en-US" sz="1400" i="1">
                <a:latin typeface="Arial"/>
                <a:cs typeface="Arial"/>
              </a:rPr>
              <a:t>E</a:t>
            </a:r>
            <a:r>
              <a:rPr lang="en-US" sz="1400">
                <a:latin typeface="Arial"/>
                <a:cs typeface="Arial"/>
              </a:rPr>
              <a:t>ncoder </a:t>
            </a:r>
            <a:r>
              <a:rPr lang="en-US" sz="1400" i="1">
                <a:latin typeface="Arial"/>
                <a:cs typeface="Arial"/>
              </a:rPr>
              <a:t>R</a:t>
            </a:r>
            <a:r>
              <a:rPr lang="en-US" sz="1400">
                <a:latin typeface="Arial"/>
                <a:cs typeface="Arial"/>
              </a:rPr>
              <a:t>epresentation from </a:t>
            </a:r>
            <a:r>
              <a:rPr lang="en-US" sz="1400" i="1">
                <a:latin typeface="Arial"/>
                <a:cs typeface="Arial"/>
              </a:rPr>
              <a:t>T</a:t>
            </a:r>
            <a:r>
              <a:rPr lang="en-US" sz="1400">
                <a:latin typeface="Arial"/>
                <a:cs typeface="Arial"/>
              </a:rPr>
              <a:t>ransformers</a:t>
            </a:r>
            <a:endParaRPr lang="en-US"/>
          </a:p>
        </p:txBody>
      </p:sp>
      <p:pic>
        <p:nvPicPr>
          <p:cNvPr id="5" name="Picture 5" descr="Chart&#10;&#10;Description automatically generated">
            <a:extLst>
              <a:ext uri="{FF2B5EF4-FFF2-40B4-BE49-F238E27FC236}">
                <a16:creationId xmlns:a16="http://schemas.microsoft.com/office/drawing/2014/main" id="{6C79072F-AA24-48BC-B82D-DF2C0A712CE7}"/>
              </a:ext>
            </a:extLst>
          </p:cNvPr>
          <p:cNvPicPr>
            <a:picLocks noGrp="1" noChangeAspect="1"/>
          </p:cNvPicPr>
          <p:nvPr>
            <p:ph idx="1"/>
          </p:nvPr>
        </p:nvPicPr>
        <p:blipFill>
          <a:blip r:embed="rId3"/>
          <a:stretch>
            <a:fillRect/>
          </a:stretch>
        </p:blipFill>
        <p:spPr>
          <a:xfrm>
            <a:off x="1889871" y="1260647"/>
            <a:ext cx="5168827" cy="4705049"/>
          </a:xfrm>
        </p:spPr>
      </p:pic>
      <p:sp>
        <p:nvSpPr>
          <p:cNvPr id="4" name="Slide Number Placeholder 3">
            <a:extLst>
              <a:ext uri="{FF2B5EF4-FFF2-40B4-BE49-F238E27FC236}">
                <a16:creationId xmlns:a16="http://schemas.microsoft.com/office/drawing/2014/main" id="{1BC41B6D-2F49-43D7-8B45-676D5AAA43BB}"/>
              </a:ext>
            </a:extLst>
          </p:cNvPr>
          <p:cNvSpPr>
            <a:spLocks noGrp="1"/>
          </p:cNvSpPr>
          <p:nvPr>
            <p:ph type="sldNum" sz="quarter" idx="12"/>
          </p:nvPr>
        </p:nvSpPr>
        <p:spPr/>
        <p:txBody>
          <a:bodyPr/>
          <a:lstStyle/>
          <a:p>
            <a:fld id="{38327683-8978-6B4B-9130-4A6A841F0549}" type="slidenum">
              <a:rPr lang="en-US" smtClean="0"/>
              <a:pPr/>
              <a:t>11</a:t>
            </a:fld>
            <a:endParaRPr lang="en-US"/>
          </a:p>
        </p:txBody>
      </p:sp>
      <p:sp>
        <p:nvSpPr>
          <p:cNvPr id="6" name="TextBox 5">
            <a:extLst>
              <a:ext uri="{FF2B5EF4-FFF2-40B4-BE49-F238E27FC236}">
                <a16:creationId xmlns:a16="http://schemas.microsoft.com/office/drawing/2014/main" id="{12DF8F84-87F1-409C-AA61-4704DA44CB0A}"/>
              </a:ext>
            </a:extLst>
          </p:cNvPr>
          <p:cNvSpPr txBox="1"/>
          <p:nvPr/>
        </p:nvSpPr>
        <p:spPr>
          <a:xfrm>
            <a:off x="2866343" y="5789776"/>
            <a:ext cx="340605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Source: </a:t>
            </a:r>
            <a:r>
              <a:rPr lang="en-US" sz="800">
                <a:ea typeface="+mn-lt"/>
                <a:cs typeface="+mn-lt"/>
              </a:rPr>
              <a:t>https://msank00.github.io/blog/2020/04/13/blog_607_Survey_BERT</a:t>
            </a:r>
            <a:endParaRPr lang="en-US" sz="800"/>
          </a:p>
        </p:txBody>
      </p:sp>
    </p:spTree>
    <p:extLst>
      <p:ext uri="{BB962C8B-B14F-4D97-AF65-F5344CB8AC3E}">
        <p14:creationId xmlns:p14="http://schemas.microsoft.com/office/powerpoint/2010/main" val="605430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8170-FFB8-47F6-BBEC-B597CEA3662A}"/>
              </a:ext>
            </a:extLst>
          </p:cNvPr>
          <p:cNvSpPr>
            <a:spLocks noGrp="1"/>
          </p:cNvSpPr>
          <p:nvPr>
            <p:ph type="title"/>
          </p:nvPr>
        </p:nvSpPr>
        <p:spPr/>
        <p:txBody>
          <a:bodyPr/>
          <a:lstStyle/>
          <a:p>
            <a:r>
              <a:rPr lang="en-US">
                <a:latin typeface="Arial"/>
                <a:cs typeface="Arial"/>
              </a:rPr>
              <a:t>BERT - Pretraining</a:t>
            </a:r>
            <a:endParaRPr lang="en-US"/>
          </a:p>
        </p:txBody>
      </p:sp>
      <p:pic>
        <p:nvPicPr>
          <p:cNvPr id="5" name="Picture 5">
            <a:extLst>
              <a:ext uri="{FF2B5EF4-FFF2-40B4-BE49-F238E27FC236}">
                <a16:creationId xmlns:a16="http://schemas.microsoft.com/office/drawing/2014/main" id="{A3D25BC8-4B39-4FB6-BC32-05834C0BF364}"/>
              </a:ext>
            </a:extLst>
          </p:cNvPr>
          <p:cNvPicPr>
            <a:picLocks noGrp="1" noChangeAspect="1"/>
          </p:cNvPicPr>
          <p:nvPr>
            <p:ph idx="1"/>
          </p:nvPr>
        </p:nvPicPr>
        <p:blipFill>
          <a:blip r:embed="rId3"/>
          <a:stretch>
            <a:fillRect/>
          </a:stretch>
        </p:blipFill>
        <p:spPr>
          <a:xfrm>
            <a:off x="2965692" y="3677001"/>
            <a:ext cx="5915025" cy="1838325"/>
          </a:xfrm>
        </p:spPr>
      </p:pic>
      <p:sp>
        <p:nvSpPr>
          <p:cNvPr id="4" name="Slide Number Placeholder 3">
            <a:extLst>
              <a:ext uri="{FF2B5EF4-FFF2-40B4-BE49-F238E27FC236}">
                <a16:creationId xmlns:a16="http://schemas.microsoft.com/office/drawing/2014/main" id="{DE36A24B-AC2B-4887-A554-56C0650705FC}"/>
              </a:ext>
            </a:extLst>
          </p:cNvPr>
          <p:cNvSpPr>
            <a:spLocks noGrp="1"/>
          </p:cNvSpPr>
          <p:nvPr>
            <p:ph type="sldNum" sz="quarter" idx="12"/>
          </p:nvPr>
        </p:nvSpPr>
        <p:spPr/>
        <p:txBody>
          <a:bodyPr/>
          <a:lstStyle/>
          <a:p>
            <a:fld id="{38327683-8978-6B4B-9130-4A6A841F0549}" type="slidenum">
              <a:rPr lang="en-US" smtClean="0"/>
              <a:pPr/>
              <a:t>12</a:t>
            </a:fld>
            <a:endParaRPr lang="en-US"/>
          </a:p>
        </p:txBody>
      </p:sp>
      <p:pic>
        <p:nvPicPr>
          <p:cNvPr id="6" name="Picture 6" descr="Graphical user interface, diagram&#10;&#10;Description automatically generated">
            <a:extLst>
              <a:ext uri="{FF2B5EF4-FFF2-40B4-BE49-F238E27FC236}">
                <a16:creationId xmlns:a16="http://schemas.microsoft.com/office/drawing/2014/main" id="{13CA575F-3F42-4A35-8514-1C5E025DD8FB}"/>
              </a:ext>
            </a:extLst>
          </p:cNvPr>
          <p:cNvPicPr>
            <a:picLocks noChangeAspect="1"/>
          </p:cNvPicPr>
          <p:nvPr/>
        </p:nvPicPr>
        <p:blipFill>
          <a:blip r:embed="rId4"/>
          <a:stretch>
            <a:fillRect/>
          </a:stretch>
        </p:blipFill>
        <p:spPr>
          <a:xfrm>
            <a:off x="625463" y="1492505"/>
            <a:ext cx="4723266" cy="1986403"/>
          </a:xfrm>
          <a:prstGeom prst="rect">
            <a:avLst/>
          </a:prstGeom>
        </p:spPr>
      </p:pic>
      <p:sp>
        <p:nvSpPr>
          <p:cNvPr id="7" name="TextBox 6">
            <a:extLst>
              <a:ext uri="{FF2B5EF4-FFF2-40B4-BE49-F238E27FC236}">
                <a16:creationId xmlns:a16="http://schemas.microsoft.com/office/drawing/2014/main" id="{84B92D97-45D0-4C3D-8B78-6BC41BFF4BB4}"/>
              </a:ext>
            </a:extLst>
          </p:cNvPr>
          <p:cNvSpPr txBox="1"/>
          <p:nvPr/>
        </p:nvSpPr>
        <p:spPr>
          <a:xfrm>
            <a:off x="1687732" y="5843322"/>
            <a:ext cx="58790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Source: </a:t>
            </a:r>
            <a:r>
              <a:rPr lang="en-US" u="sng">
                <a:ea typeface="+mn-lt"/>
                <a:cs typeface="+mn-lt"/>
                <a:hlinkClick r:id="rId5"/>
              </a:rPr>
              <a:t>BERT</a:t>
            </a:r>
            <a:r>
              <a:rPr lang="en-US">
                <a:ea typeface="+mn-lt"/>
                <a:cs typeface="+mn-lt"/>
              </a:rPr>
              <a:t> </a:t>
            </a:r>
            <a:r>
              <a:rPr lang="en-US" i="1">
                <a:ea typeface="+mn-lt"/>
                <a:cs typeface="+mn-lt"/>
              </a:rPr>
              <a:t>[Devlin et al</a:t>
            </a:r>
            <a:r>
              <a:rPr lang="en-US">
                <a:ea typeface="+mn-lt"/>
                <a:cs typeface="+mn-lt"/>
              </a:rPr>
              <a:t>., 2018], with modifications</a:t>
            </a:r>
            <a:endParaRPr lang="en-US"/>
          </a:p>
        </p:txBody>
      </p:sp>
    </p:spTree>
    <p:extLst>
      <p:ext uri="{BB962C8B-B14F-4D97-AF65-F5344CB8AC3E}">
        <p14:creationId xmlns:p14="http://schemas.microsoft.com/office/powerpoint/2010/main" val="2273268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4F91-66BB-4D54-9F05-4A690F6CE816}"/>
              </a:ext>
            </a:extLst>
          </p:cNvPr>
          <p:cNvSpPr>
            <a:spLocks noGrp="1"/>
          </p:cNvSpPr>
          <p:nvPr>
            <p:ph type="title"/>
          </p:nvPr>
        </p:nvSpPr>
        <p:spPr>
          <a:xfrm>
            <a:off x="508335" y="365126"/>
            <a:ext cx="8518357" cy="1335589"/>
          </a:xfrm>
        </p:spPr>
        <p:txBody>
          <a:bodyPr/>
          <a:lstStyle/>
          <a:p>
            <a:r>
              <a:rPr lang="en-US">
                <a:latin typeface="Arial"/>
                <a:cs typeface="Arial"/>
              </a:rPr>
              <a:t>BERT ++ (Multimodal Transformers)</a:t>
            </a:r>
            <a:endParaRPr lang="en-US"/>
          </a:p>
        </p:txBody>
      </p:sp>
      <p:pic>
        <p:nvPicPr>
          <p:cNvPr id="5" name="Picture 5" descr="Diagram&#10;&#10;Description automatically generated">
            <a:extLst>
              <a:ext uri="{FF2B5EF4-FFF2-40B4-BE49-F238E27FC236}">
                <a16:creationId xmlns:a16="http://schemas.microsoft.com/office/drawing/2014/main" id="{1B6E83A2-1862-43E5-A30F-C575BBDE0725}"/>
              </a:ext>
            </a:extLst>
          </p:cNvPr>
          <p:cNvPicPr>
            <a:picLocks noGrp="1" noChangeAspect="1"/>
          </p:cNvPicPr>
          <p:nvPr>
            <p:ph idx="1"/>
          </p:nvPr>
        </p:nvPicPr>
        <p:blipFill>
          <a:blip r:embed="rId3"/>
          <a:stretch>
            <a:fillRect/>
          </a:stretch>
        </p:blipFill>
        <p:spPr>
          <a:xfrm>
            <a:off x="1157417" y="1524835"/>
            <a:ext cx="7089850" cy="4351338"/>
          </a:xfrm>
        </p:spPr>
      </p:pic>
      <p:sp>
        <p:nvSpPr>
          <p:cNvPr id="4" name="Slide Number Placeholder 3">
            <a:extLst>
              <a:ext uri="{FF2B5EF4-FFF2-40B4-BE49-F238E27FC236}">
                <a16:creationId xmlns:a16="http://schemas.microsoft.com/office/drawing/2014/main" id="{701DC4F6-2400-4653-8F33-708E1AFCE781}"/>
              </a:ext>
            </a:extLst>
          </p:cNvPr>
          <p:cNvSpPr>
            <a:spLocks noGrp="1"/>
          </p:cNvSpPr>
          <p:nvPr>
            <p:ph type="sldNum" sz="quarter" idx="12"/>
          </p:nvPr>
        </p:nvSpPr>
        <p:spPr/>
        <p:txBody>
          <a:bodyPr/>
          <a:lstStyle/>
          <a:p>
            <a:fld id="{38327683-8978-6B4B-9130-4A6A841F0549}" type="slidenum">
              <a:rPr lang="en-US" smtClean="0"/>
              <a:pPr/>
              <a:t>13</a:t>
            </a:fld>
            <a:endParaRPr lang="en-US"/>
          </a:p>
        </p:txBody>
      </p:sp>
      <p:sp>
        <p:nvSpPr>
          <p:cNvPr id="6" name="TextBox 5">
            <a:extLst>
              <a:ext uri="{FF2B5EF4-FFF2-40B4-BE49-F238E27FC236}">
                <a16:creationId xmlns:a16="http://schemas.microsoft.com/office/drawing/2014/main" id="{D0CA545B-2330-4720-ACAB-F2DCE950820A}"/>
              </a:ext>
            </a:extLst>
          </p:cNvPr>
          <p:cNvSpPr txBox="1"/>
          <p:nvPr/>
        </p:nvSpPr>
        <p:spPr>
          <a:xfrm>
            <a:off x="3330742" y="5827294"/>
            <a:ext cx="27432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t>Source: </a:t>
            </a:r>
            <a:r>
              <a:rPr lang="en-US" sz="800">
                <a:ea typeface="+mn-lt"/>
                <a:cs typeface="+mn-lt"/>
              </a:rPr>
              <a:t>https://github.com/georgian-io/Multimodal-Toolkit</a:t>
            </a:r>
          </a:p>
        </p:txBody>
      </p:sp>
    </p:spTree>
    <p:extLst>
      <p:ext uri="{BB962C8B-B14F-4D97-AF65-F5344CB8AC3E}">
        <p14:creationId xmlns:p14="http://schemas.microsoft.com/office/powerpoint/2010/main" val="692595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BBCB-3458-41BD-955D-5A1AED7B8CE3}"/>
              </a:ext>
            </a:extLst>
          </p:cNvPr>
          <p:cNvSpPr>
            <a:spLocks noGrp="1"/>
          </p:cNvSpPr>
          <p:nvPr>
            <p:ph type="title"/>
          </p:nvPr>
        </p:nvSpPr>
        <p:spPr>
          <a:xfrm>
            <a:off x="628650" y="73296"/>
            <a:ext cx="7886700" cy="1325563"/>
          </a:xfrm>
        </p:spPr>
        <p:txBody>
          <a:bodyPr/>
          <a:lstStyle/>
          <a:p>
            <a:r>
              <a:rPr lang="en-US"/>
              <a:t>Results</a:t>
            </a:r>
          </a:p>
        </p:txBody>
      </p:sp>
      <p:sp>
        <p:nvSpPr>
          <p:cNvPr id="4" name="Slide Number Placeholder 3">
            <a:extLst>
              <a:ext uri="{FF2B5EF4-FFF2-40B4-BE49-F238E27FC236}">
                <a16:creationId xmlns:a16="http://schemas.microsoft.com/office/drawing/2014/main" id="{6E6E77A8-9AD7-47C6-96A4-7580108B2672}"/>
              </a:ext>
            </a:extLst>
          </p:cNvPr>
          <p:cNvSpPr>
            <a:spLocks noGrp="1"/>
          </p:cNvSpPr>
          <p:nvPr>
            <p:ph type="sldNum" sz="quarter" idx="12"/>
          </p:nvPr>
        </p:nvSpPr>
        <p:spPr/>
        <p:txBody>
          <a:bodyPr/>
          <a:lstStyle/>
          <a:p>
            <a:fld id="{38327683-8978-6B4B-9130-4A6A841F0549}" type="slidenum">
              <a:rPr lang="en-US" smtClean="0"/>
              <a:pPr/>
              <a:t>14</a:t>
            </a:fld>
            <a:endParaRPr lang="en-US"/>
          </a:p>
        </p:txBody>
      </p:sp>
      <p:sp>
        <p:nvSpPr>
          <p:cNvPr id="9" name="TextBox 8">
            <a:extLst>
              <a:ext uri="{FF2B5EF4-FFF2-40B4-BE49-F238E27FC236}">
                <a16:creationId xmlns:a16="http://schemas.microsoft.com/office/drawing/2014/main" id="{258020A6-C0D1-4954-AC54-3D5FC91490BB}"/>
              </a:ext>
            </a:extLst>
          </p:cNvPr>
          <p:cNvSpPr txBox="1"/>
          <p:nvPr/>
        </p:nvSpPr>
        <p:spPr>
          <a:xfrm>
            <a:off x="1837624" y="1192718"/>
            <a:ext cx="5467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rPr>
              <a:t>The new model provides a 53 percent improvement</a:t>
            </a:r>
            <a:endParaRPr lang="en-US">
              <a:solidFill>
                <a:srgbClr val="000000"/>
              </a:solidFill>
            </a:endParaRPr>
          </a:p>
        </p:txBody>
      </p:sp>
      <p:pic>
        <p:nvPicPr>
          <p:cNvPr id="6" name="Picture 6" descr="Chart&#10;&#10;Description automatically generated">
            <a:extLst>
              <a:ext uri="{FF2B5EF4-FFF2-40B4-BE49-F238E27FC236}">
                <a16:creationId xmlns:a16="http://schemas.microsoft.com/office/drawing/2014/main" id="{53885AA2-80C9-4E4A-8A02-39135BEC7646}"/>
              </a:ext>
            </a:extLst>
          </p:cNvPr>
          <p:cNvPicPr>
            <a:picLocks noChangeAspect="1"/>
          </p:cNvPicPr>
          <p:nvPr/>
        </p:nvPicPr>
        <p:blipFill>
          <a:blip r:embed="rId3"/>
          <a:stretch>
            <a:fillRect/>
          </a:stretch>
        </p:blipFill>
        <p:spPr>
          <a:xfrm>
            <a:off x="1307408" y="1804066"/>
            <a:ext cx="6529182" cy="3944185"/>
          </a:xfrm>
          <a:prstGeom prst="rect">
            <a:avLst/>
          </a:prstGeom>
        </p:spPr>
      </p:pic>
    </p:spTree>
    <p:extLst>
      <p:ext uri="{BB962C8B-B14F-4D97-AF65-F5344CB8AC3E}">
        <p14:creationId xmlns:p14="http://schemas.microsoft.com/office/powerpoint/2010/main" val="4092673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5B086D-99A1-4C45-8574-2186DFE55C85}"/>
              </a:ext>
            </a:extLst>
          </p:cNvPr>
          <p:cNvSpPr>
            <a:spLocks noGrp="1"/>
          </p:cNvSpPr>
          <p:nvPr>
            <p:ph type="sldNum" sz="quarter" idx="12"/>
          </p:nvPr>
        </p:nvSpPr>
        <p:spPr/>
        <p:txBody>
          <a:bodyPr/>
          <a:lstStyle/>
          <a:p>
            <a:fld id="{38327683-8978-6B4B-9130-4A6A841F0549}" type="slidenum">
              <a:rPr lang="en-US" smtClean="0"/>
              <a:t>15</a:t>
            </a:fld>
            <a:endParaRPr lang="en-US"/>
          </a:p>
        </p:txBody>
      </p:sp>
      <p:sp>
        <p:nvSpPr>
          <p:cNvPr id="5" name="Title 1">
            <a:extLst>
              <a:ext uri="{FF2B5EF4-FFF2-40B4-BE49-F238E27FC236}">
                <a16:creationId xmlns:a16="http://schemas.microsoft.com/office/drawing/2014/main" id="{C7C1F8E0-C4BA-474A-B326-F5708F2D1666}"/>
              </a:ext>
            </a:extLst>
          </p:cNvPr>
          <p:cNvSpPr txBox="1">
            <a:spLocks/>
          </p:cNvSpPr>
          <p:nvPr/>
        </p:nvSpPr>
        <p:spPr>
          <a:xfrm>
            <a:off x="507605" y="112827"/>
            <a:ext cx="7886700" cy="107399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a:latin typeface="Arial"/>
                <a:cs typeface="Arial"/>
              </a:rPr>
              <a:t>Ethical Considerations</a:t>
            </a:r>
            <a:endParaRPr lang="en-US"/>
          </a:p>
        </p:txBody>
      </p:sp>
      <p:graphicFrame>
        <p:nvGraphicFramePr>
          <p:cNvPr id="18" name="Content Placeholder 5">
            <a:extLst>
              <a:ext uri="{FF2B5EF4-FFF2-40B4-BE49-F238E27FC236}">
                <a16:creationId xmlns:a16="http://schemas.microsoft.com/office/drawing/2014/main" id="{5A366B2E-A6B7-4FEB-8F8F-5FEC60F4EBB8}"/>
              </a:ext>
            </a:extLst>
          </p:cNvPr>
          <p:cNvGraphicFramePr/>
          <p:nvPr>
            <p:extLst>
              <p:ext uri="{D42A27DB-BD31-4B8C-83A1-F6EECF244321}">
                <p14:modId xmlns:p14="http://schemas.microsoft.com/office/powerpoint/2010/main" val="1221713869"/>
              </p:ext>
            </p:extLst>
          </p:nvPr>
        </p:nvGraphicFramePr>
        <p:xfrm>
          <a:off x="2436793" y="1905850"/>
          <a:ext cx="6702306" cy="390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5" descr="A picture containing text, outdoor, wave&#10;&#10;Description automatically generated">
            <a:extLst>
              <a:ext uri="{FF2B5EF4-FFF2-40B4-BE49-F238E27FC236}">
                <a16:creationId xmlns:a16="http://schemas.microsoft.com/office/drawing/2014/main" id="{69C9A5CB-EEE8-4D0D-859D-6E4298A552F7}"/>
              </a:ext>
            </a:extLst>
          </p:cNvPr>
          <p:cNvPicPr>
            <a:picLocks noChangeAspect="1"/>
          </p:cNvPicPr>
          <p:nvPr/>
        </p:nvPicPr>
        <p:blipFill>
          <a:blip r:embed="rId8"/>
          <a:stretch>
            <a:fillRect/>
          </a:stretch>
        </p:blipFill>
        <p:spPr>
          <a:xfrm>
            <a:off x="163150" y="1798174"/>
            <a:ext cx="2123768" cy="4114800"/>
          </a:xfrm>
          <a:prstGeom prst="rect">
            <a:avLst/>
          </a:prstGeom>
        </p:spPr>
      </p:pic>
      <p:sp>
        <p:nvSpPr>
          <p:cNvPr id="27" name="TextBox 26">
            <a:extLst>
              <a:ext uri="{FF2B5EF4-FFF2-40B4-BE49-F238E27FC236}">
                <a16:creationId xmlns:a16="http://schemas.microsoft.com/office/drawing/2014/main" id="{B45EA11A-A934-4B19-AE88-A00056BA9DA5}"/>
              </a:ext>
            </a:extLst>
          </p:cNvPr>
          <p:cNvSpPr txBox="1"/>
          <p:nvPr/>
        </p:nvSpPr>
        <p:spPr>
          <a:xfrm>
            <a:off x="444075" y="1286286"/>
            <a:ext cx="69980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0000"/>
                </a:solidFill>
                <a:latin typeface="Arial"/>
                <a:cs typeface="Arial"/>
              </a:rPr>
              <a:t>Automated Readability Does Not Consider:</a:t>
            </a:r>
            <a:endParaRPr lang="en-US" sz="2800">
              <a:solidFill>
                <a:srgbClr val="000000"/>
              </a:solidFill>
            </a:endParaRPr>
          </a:p>
        </p:txBody>
      </p:sp>
    </p:spTree>
    <p:extLst>
      <p:ext uri="{BB962C8B-B14F-4D97-AF65-F5344CB8AC3E}">
        <p14:creationId xmlns:p14="http://schemas.microsoft.com/office/powerpoint/2010/main" val="2587520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C089-2040-48BD-95DF-B7BE0B86DA1C}"/>
              </a:ext>
            </a:extLst>
          </p:cNvPr>
          <p:cNvSpPr>
            <a:spLocks noGrp="1"/>
          </p:cNvSpPr>
          <p:nvPr>
            <p:ph type="title"/>
          </p:nvPr>
        </p:nvSpPr>
        <p:spPr/>
        <p:txBody>
          <a:bodyPr/>
          <a:lstStyle/>
          <a:p>
            <a:r>
              <a:rPr lang="en-US">
                <a:latin typeface="Arial"/>
                <a:cs typeface="Arial"/>
              </a:rPr>
              <a:t>Future Research</a:t>
            </a:r>
            <a:endParaRPr lang="en-US"/>
          </a:p>
        </p:txBody>
      </p:sp>
      <p:graphicFrame>
        <p:nvGraphicFramePr>
          <p:cNvPr id="6" name="Content Placeholder 2">
            <a:extLst>
              <a:ext uri="{FF2B5EF4-FFF2-40B4-BE49-F238E27FC236}">
                <a16:creationId xmlns:a16="http://schemas.microsoft.com/office/drawing/2014/main" id="{CFC8A9EE-B74F-48E7-9A3E-FF855A455FBA}"/>
              </a:ext>
            </a:extLst>
          </p:cNvPr>
          <p:cNvGraphicFramePr>
            <a:graphicFrameLocks noGrp="1"/>
          </p:cNvGraphicFramePr>
          <p:nvPr>
            <p:ph idx="1"/>
            <p:extLst>
              <p:ext uri="{D42A27DB-BD31-4B8C-83A1-F6EECF244321}">
                <p14:modId xmlns:p14="http://schemas.microsoft.com/office/powerpoint/2010/main" val="4068599016"/>
              </p:ext>
            </p:extLst>
          </p:nvPr>
        </p:nvGraphicFramePr>
        <p:xfrm>
          <a:off x="628650" y="1464679"/>
          <a:ext cx="7875763" cy="4581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342FC88-F7E2-43BD-8CEB-8EDCC95EF06F}"/>
              </a:ext>
            </a:extLst>
          </p:cNvPr>
          <p:cNvSpPr>
            <a:spLocks noGrp="1"/>
          </p:cNvSpPr>
          <p:nvPr>
            <p:ph type="sldNum" sz="quarter" idx="12"/>
          </p:nvPr>
        </p:nvSpPr>
        <p:spPr/>
        <p:txBody>
          <a:bodyPr/>
          <a:lstStyle/>
          <a:p>
            <a:fld id="{38327683-8978-6B4B-9130-4A6A841F0549}" type="slidenum">
              <a:rPr lang="en-US" smtClean="0"/>
              <a:pPr/>
              <a:t>16</a:t>
            </a:fld>
            <a:endParaRPr lang="en-US"/>
          </a:p>
        </p:txBody>
      </p:sp>
    </p:spTree>
    <p:extLst>
      <p:ext uri="{BB962C8B-B14F-4D97-AF65-F5344CB8AC3E}">
        <p14:creationId xmlns:p14="http://schemas.microsoft.com/office/powerpoint/2010/main" val="2884438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D01C-A283-46E9-BBE9-804789B71DE0}"/>
              </a:ext>
            </a:extLst>
          </p:cNvPr>
          <p:cNvSpPr>
            <a:spLocks noGrp="1"/>
          </p:cNvSpPr>
          <p:nvPr>
            <p:ph type="title"/>
          </p:nvPr>
        </p:nvSpPr>
        <p:spPr>
          <a:xfrm>
            <a:off x="571213" y="-2472"/>
            <a:ext cx="7886700" cy="1325563"/>
          </a:xfrm>
        </p:spPr>
        <p:txBody>
          <a:bodyPr/>
          <a:lstStyle/>
          <a:p>
            <a:r>
              <a:rPr lang="en-US">
                <a:latin typeface="Arial"/>
                <a:cs typeface="Arial"/>
              </a:rPr>
              <a:t>Conclusion</a:t>
            </a:r>
            <a:endParaRPr lang="en-US"/>
          </a:p>
        </p:txBody>
      </p:sp>
      <p:graphicFrame>
        <p:nvGraphicFramePr>
          <p:cNvPr id="13" name="Content Placeholder 2">
            <a:extLst>
              <a:ext uri="{FF2B5EF4-FFF2-40B4-BE49-F238E27FC236}">
                <a16:creationId xmlns:a16="http://schemas.microsoft.com/office/drawing/2014/main" id="{F2588024-327B-446A-9AB6-D99F3EEB4DAA}"/>
              </a:ext>
            </a:extLst>
          </p:cNvPr>
          <p:cNvGraphicFramePr>
            <a:graphicFrameLocks noGrp="1"/>
          </p:cNvGraphicFramePr>
          <p:nvPr>
            <p:ph idx="1"/>
            <p:extLst>
              <p:ext uri="{D42A27DB-BD31-4B8C-83A1-F6EECF244321}">
                <p14:modId xmlns:p14="http://schemas.microsoft.com/office/powerpoint/2010/main" val="1520565073"/>
              </p:ext>
            </p:extLst>
          </p:nvPr>
        </p:nvGraphicFramePr>
        <p:xfrm>
          <a:off x="315082" y="1910819"/>
          <a:ext cx="5039906" cy="3922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C9065E-1304-43DB-A1C4-10E3D079DAC6}"/>
              </a:ext>
            </a:extLst>
          </p:cNvPr>
          <p:cNvSpPr>
            <a:spLocks noGrp="1"/>
          </p:cNvSpPr>
          <p:nvPr>
            <p:ph type="sldNum" sz="quarter" idx="12"/>
          </p:nvPr>
        </p:nvSpPr>
        <p:spPr/>
        <p:txBody>
          <a:bodyPr/>
          <a:lstStyle/>
          <a:p>
            <a:fld id="{38327683-8978-6B4B-9130-4A6A841F0549}" type="slidenum">
              <a:rPr lang="en-US" smtClean="0"/>
              <a:pPr/>
              <a:t>17</a:t>
            </a:fld>
            <a:endParaRPr lang="en-US"/>
          </a:p>
        </p:txBody>
      </p:sp>
      <p:pic>
        <p:nvPicPr>
          <p:cNvPr id="11" name="Picture 11" descr="Computer script on a screen">
            <a:extLst>
              <a:ext uri="{FF2B5EF4-FFF2-40B4-BE49-F238E27FC236}">
                <a16:creationId xmlns:a16="http://schemas.microsoft.com/office/drawing/2014/main" id="{1863CABB-0173-4EDA-88A0-89E007B5FB00}"/>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6298"/>
                    </a14:imgEffect>
                    <a14:imgEffect>
                      <a14:saturation sat="108000"/>
                    </a14:imgEffect>
                  </a14:imgLayer>
                </a14:imgProps>
              </a:ext>
            </a:extLst>
          </a:blip>
          <a:stretch>
            <a:fillRect/>
          </a:stretch>
        </p:blipFill>
        <p:spPr>
          <a:xfrm>
            <a:off x="5607202" y="1915547"/>
            <a:ext cx="3337651" cy="3848348"/>
          </a:xfrm>
          <a:prstGeom prst="rect">
            <a:avLst/>
          </a:prstGeom>
          <a:noFill/>
          <a:effectLst>
            <a:outerShdw blurRad="266700" dir="5400000" algn="ctr" rotWithShape="0">
              <a:srgbClr val="000000">
                <a:alpha val="20000"/>
              </a:srgbClr>
            </a:outerShdw>
            <a:softEdge rad="381000"/>
          </a:effectLst>
        </p:spPr>
      </p:pic>
      <p:sp>
        <p:nvSpPr>
          <p:cNvPr id="5" name="TextBox 4">
            <a:extLst>
              <a:ext uri="{FF2B5EF4-FFF2-40B4-BE49-F238E27FC236}">
                <a16:creationId xmlns:a16="http://schemas.microsoft.com/office/drawing/2014/main" id="{8047DF66-7737-468F-9A4A-B0C448C118B6}"/>
              </a:ext>
            </a:extLst>
          </p:cNvPr>
          <p:cNvSpPr txBox="1"/>
          <p:nvPr/>
        </p:nvSpPr>
        <p:spPr>
          <a:xfrm>
            <a:off x="238517" y="1089812"/>
            <a:ext cx="41104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rial"/>
                <a:cs typeface="Arial"/>
              </a:rPr>
              <a:t>Our Model:</a:t>
            </a:r>
            <a:endParaRPr lang="en-US">
              <a:latin typeface="Arial"/>
              <a:cs typeface="Arial"/>
            </a:endParaRPr>
          </a:p>
        </p:txBody>
      </p:sp>
    </p:spTree>
    <p:extLst>
      <p:ext uri="{BB962C8B-B14F-4D97-AF65-F5344CB8AC3E}">
        <p14:creationId xmlns:p14="http://schemas.microsoft.com/office/powerpoint/2010/main" val="316801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4EAF-7D00-425F-9391-A3BF8F83C750}"/>
              </a:ext>
            </a:extLst>
          </p:cNvPr>
          <p:cNvSpPr>
            <a:spLocks noGrp="1"/>
          </p:cNvSpPr>
          <p:nvPr>
            <p:ph type="title"/>
          </p:nvPr>
        </p:nvSpPr>
        <p:spPr/>
        <p:txBody>
          <a:bodyPr/>
          <a:lstStyle/>
          <a:p>
            <a:r>
              <a:rPr lang="en-US">
                <a:latin typeface="Arial"/>
                <a:cs typeface="Arial"/>
              </a:rPr>
              <a:t>Questions?</a:t>
            </a:r>
            <a:endParaRPr lang="en-US"/>
          </a:p>
        </p:txBody>
      </p:sp>
      <p:sp>
        <p:nvSpPr>
          <p:cNvPr id="3" name="Slide Number Placeholder 2">
            <a:extLst>
              <a:ext uri="{FF2B5EF4-FFF2-40B4-BE49-F238E27FC236}">
                <a16:creationId xmlns:a16="http://schemas.microsoft.com/office/drawing/2014/main" id="{69A809A1-E1A5-4C78-A29B-589227696ED6}"/>
              </a:ext>
            </a:extLst>
          </p:cNvPr>
          <p:cNvSpPr>
            <a:spLocks noGrp="1"/>
          </p:cNvSpPr>
          <p:nvPr>
            <p:ph type="sldNum" sz="quarter" idx="12"/>
          </p:nvPr>
        </p:nvSpPr>
        <p:spPr/>
        <p:txBody>
          <a:bodyPr/>
          <a:lstStyle/>
          <a:p>
            <a:fld id="{38327683-8978-6B4B-9130-4A6A841F0549}" type="slidenum">
              <a:rPr lang="en-US" smtClean="0"/>
              <a:t>18</a:t>
            </a:fld>
            <a:endParaRPr lang="en-US"/>
          </a:p>
        </p:txBody>
      </p:sp>
      <p:pic>
        <p:nvPicPr>
          <p:cNvPr id="5" name="Picture 5" descr="Icon&#10;&#10;Description automatically generated">
            <a:extLst>
              <a:ext uri="{FF2B5EF4-FFF2-40B4-BE49-F238E27FC236}">
                <a16:creationId xmlns:a16="http://schemas.microsoft.com/office/drawing/2014/main" id="{809F231A-DE7A-4637-B800-3CE50695D3D3}"/>
              </a:ext>
            </a:extLst>
          </p:cNvPr>
          <p:cNvPicPr>
            <a:picLocks noChangeAspect="1"/>
          </p:cNvPicPr>
          <p:nvPr/>
        </p:nvPicPr>
        <p:blipFill>
          <a:blip r:embed="rId3"/>
          <a:stretch>
            <a:fillRect/>
          </a:stretch>
        </p:blipFill>
        <p:spPr>
          <a:xfrm>
            <a:off x="2391003" y="1423008"/>
            <a:ext cx="4186989" cy="4186989"/>
          </a:xfrm>
          <a:prstGeom prst="rect">
            <a:avLst/>
          </a:prstGeom>
        </p:spPr>
      </p:pic>
    </p:spTree>
    <p:extLst>
      <p:ext uri="{BB962C8B-B14F-4D97-AF65-F5344CB8AC3E}">
        <p14:creationId xmlns:p14="http://schemas.microsoft.com/office/powerpoint/2010/main" val="706804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4EAF-7D00-425F-9391-A3BF8F83C750}"/>
              </a:ext>
            </a:extLst>
          </p:cNvPr>
          <p:cNvSpPr>
            <a:spLocks noGrp="1"/>
          </p:cNvSpPr>
          <p:nvPr>
            <p:ph type="title"/>
          </p:nvPr>
        </p:nvSpPr>
        <p:spPr>
          <a:xfrm>
            <a:off x="628650" y="4179"/>
            <a:ext cx="7886700" cy="1325563"/>
          </a:xfrm>
        </p:spPr>
        <p:txBody>
          <a:bodyPr/>
          <a:lstStyle/>
          <a:p>
            <a:r>
              <a:rPr lang="en-US">
                <a:latin typeface="Arial"/>
                <a:cs typeface="Arial"/>
              </a:rPr>
              <a:t>Citations</a:t>
            </a:r>
            <a:endParaRPr lang="en-US"/>
          </a:p>
        </p:txBody>
      </p:sp>
      <p:sp>
        <p:nvSpPr>
          <p:cNvPr id="3" name="Slide Number Placeholder 2">
            <a:extLst>
              <a:ext uri="{FF2B5EF4-FFF2-40B4-BE49-F238E27FC236}">
                <a16:creationId xmlns:a16="http://schemas.microsoft.com/office/drawing/2014/main" id="{69A809A1-E1A5-4C78-A29B-589227696ED6}"/>
              </a:ext>
            </a:extLst>
          </p:cNvPr>
          <p:cNvSpPr>
            <a:spLocks noGrp="1"/>
          </p:cNvSpPr>
          <p:nvPr>
            <p:ph type="sldNum" sz="quarter" idx="12"/>
          </p:nvPr>
        </p:nvSpPr>
        <p:spPr/>
        <p:txBody>
          <a:bodyPr/>
          <a:lstStyle/>
          <a:p>
            <a:fld id="{38327683-8978-6B4B-9130-4A6A841F0549}" type="slidenum">
              <a:rPr lang="en-US" dirty="0" smtClean="0"/>
              <a:t>19</a:t>
            </a:fld>
            <a:endParaRPr lang="en-US"/>
          </a:p>
        </p:txBody>
      </p:sp>
      <p:sp>
        <p:nvSpPr>
          <p:cNvPr id="4" name="TextBox 3">
            <a:extLst>
              <a:ext uri="{FF2B5EF4-FFF2-40B4-BE49-F238E27FC236}">
                <a16:creationId xmlns:a16="http://schemas.microsoft.com/office/drawing/2014/main" id="{C0D661C3-4126-4404-929E-D86D3FA45B5F}"/>
              </a:ext>
            </a:extLst>
          </p:cNvPr>
          <p:cNvSpPr txBox="1"/>
          <p:nvPr/>
        </p:nvSpPr>
        <p:spPr>
          <a:xfrm>
            <a:off x="269071" y="1056592"/>
            <a:ext cx="8616797"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a:latin typeface="Arial"/>
                <a:ea typeface="+mn-lt"/>
                <a:cs typeface="+mn-lt"/>
              </a:rPr>
              <a:t>Scott Crossley. (May2021). </a:t>
            </a:r>
            <a:r>
              <a:rPr lang="en-US" err="1">
                <a:latin typeface="Arial"/>
                <a:ea typeface="+mn-lt"/>
                <a:cs typeface="+mn-lt"/>
              </a:rPr>
              <a:t>CommonLit</a:t>
            </a:r>
            <a:r>
              <a:rPr lang="en-US">
                <a:latin typeface="Arial"/>
                <a:ea typeface="+mn-lt"/>
                <a:cs typeface="+mn-lt"/>
              </a:rPr>
              <a:t> Readability Prize. 1. Retrieved May 20,2021 from </a:t>
            </a:r>
            <a:r>
              <a:rPr lang="en-US">
                <a:latin typeface="Arial"/>
                <a:ea typeface="+mn-lt"/>
                <a:cs typeface="+mn-lt"/>
                <a:hlinkClick r:id="rId3"/>
              </a:rPr>
              <a:t>https://www.kaggle.com/c/commonlitreadabilityprize/overview</a:t>
            </a:r>
            <a:r>
              <a:rPr lang="en-US">
                <a:latin typeface="Arial"/>
                <a:ea typeface="+mn-lt"/>
                <a:cs typeface="+mn-lt"/>
              </a:rPr>
              <a:t>.</a:t>
            </a:r>
            <a:endParaRPr lang="en-US">
              <a:latin typeface="Arial"/>
              <a:cs typeface="Times"/>
            </a:endParaRPr>
          </a:p>
          <a:p>
            <a:pPr marL="457200" indent="-457200">
              <a:buAutoNum type="arabicPeriod"/>
            </a:pPr>
            <a:endParaRPr lang="en-US">
              <a:latin typeface="Arial"/>
              <a:cs typeface="Calibri"/>
            </a:endParaRPr>
          </a:p>
          <a:p>
            <a:pPr marL="457200" indent="-457200">
              <a:buAutoNum type="arabicPeriod"/>
            </a:pPr>
            <a:r>
              <a:rPr lang="en-US">
                <a:latin typeface="Arial"/>
                <a:cs typeface="Times"/>
              </a:rPr>
              <a:t>National Association of Educational Progress (2019) NAEP Report Card: 2019 NAEP Reading Assessment, Highlighted results at grade 12 for the nation. </a:t>
            </a:r>
            <a:r>
              <a:rPr lang="en-US">
                <a:solidFill>
                  <a:srgbClr val="1155CC"/>
                </a:solidFill>
                <a:latin typeface="Arial"/>
                <a:cs typeface="Times"/>
                <a:hlinkClick r:id="rId4"/>
              </a:rPr>
              <a:t>https://www.nationsreportcard.gov/highlights/reading/2019/g12/</a:t>
            </a:r>
            <a:endParaRPr lang="en-US">
              <a:latin typeface="Arial"/>
              <a:cs typeface="Calibri" panose="020F0502020204030204"/>
            </a:endParaRPr>
          </a:p>
          <a:p>
            <a:pPr>
              <a:buAutoNum type="arabicPeriod"/>
            </a:pPr>
            <a:endParaRPr lang="en-US">
              <a:latin typeface="Arial"/>
              <a:cs typeface="Times"/>
            </a:endParaRPr>
          </a:p>
          <a:p>
            <a:pPr marL="457200" indent="-457200">
              <a:buAutoNum type="arabicPeriod"/>
            </a:pPr>
            <a:r>
              <a:rPr lang="en-US" err="1">
                <a:latin typeface="Arial"/>
                <a:cs typeface="Times"/>
              </a:rPr>
              <a:t>DiMascio</a:t>
            </a:r>
            <a:r>
              <a:rPr lang="en-US">
                <a:latin typeface="Arial"/>
                <a:cs typeface="Times"/>
              </a:rPr>
              <a:t>, Carmine  “Determine the “Readability” of a text with Python” (2019) </a:t>
            </a:r>
            <a:r>
              <a:rPr lang="en-US">
                <a:solidFill>
                  <a:srgbClr val="1155CC"/>
                </a:solidFill>
                <a:latin typeface="Arial"/>
                <a:cs typeface="Times"/>
                <a:hlinkClick r:id="rId5"/>
              </a:rPr>
              <a:t>https://levelup.gitconnected.com/determine-the-reading-level-of-a-text-with-python-d2f9dccee6bf</a:t>
            </a:r>
            <a:endParaRPr lang="en-US">
              <a:solidFill>
                <a:srgbClr val="000000"/>
              </a:solidFill>
              <a:latin typeface="Arial"/>
              <a:cs typeface="Calibri"/>
            </a:endParaRPr>
          </a:p>
          <a:p>
            <a:pPr marL="457200" indent="-457200">
              <a:buAutoNum type="arabicPeriod"/>
            </a:pPr>
            <a:endParaRPr lang="en-US">
              <a:latin typeface="Arial"/>
              <a:ea typeface="+mn-lt"/>
              <a:cs typeface="+mn-lt"/>
            </a:endParaRPr>
          </a:p>
          <a:p>
            <a:pPr marL="457200" indent="-457200">
              <a:buAutoNum type="arabicPeriod"/>
            </a:pPr>
            <a:r>
              <a:rPr lang="en-US">
                <a:latin typeface="Arial"/>
                <a:ea typeface="+mn-lt"/>
                <a:cs typeface="+mn-lt"/>
              </a:rPr>
              <a:t>“Readability Formulas “ (2021) Web. </a:t>
            </a:r>
            <a:r>
              <a:rPr lang="en-US">
                <a:latin typeface="Arial"/>
                <a:ea typeface="+mn-lt"/>
                <a:cs typeface="+mn-lt"/>
                <a:hlinkClick r:id="rId6"/>
              </a:rPr>
              <a:t> https://readabilityformulas.com/</a:t>
            </a:r>
            <a:endParaRPr lang="en-US">
              <a:latin typeface="Arial"/>
              <a:cs typeface="Calibri"/>
            </a:endParaRPr>
          </a:p>
          <a:p>
            <a:pPr marL="457200" indent="-457200">
              <a:buAutoNum type="arabicPeriod"/>
            </a:pPr>
            <a:endParaRPr lang="en-US">
              <a:latin typeface="Arial"/>
              <a:ea typeface="+mn-lt"/>
              <a:cs typeface="+mn-lt"/>
            </a:endParaRPr>
          </a:p>
          <a:p>
            <a:pPr marL="457200" indent="-457200">
              <a:buAutoNum type="arabicPeriod"/>
            </a:pPr>
            <a:r>
              <a:rPr lang="en-US">
                <a:latin typeface="Arial"/>
                <a:ea typeface="+mn-lt"/>
                <a:cs typeface="+mn-lt"/>
              </a:rPr>
              <a:t>Johnson, Patricia. “Effects on Reading Comprehension of Language Complexity and Cultural Background of a Text.” TESOL quarterly 15.2 (1981): 169–181. Web.</a:t>
            </a:r>
          </a:p>
          <a:p>
            <a:pPr marL="457200" indent="-457200">
              <a:buAutoNum type="arabicPeriod"/>
            </a:pPr>
            <a:endParaRPr lang="en-US">
              <a:latin typeface="Arial"/>
              <a:ea typeface="+mn-lt"/>
              <a:cs typeface="+mn-lt"/>
            </a:endParaRPr>
          </a:p>
          <a:p>
            <a:pPr marL="457200" indent="-457200">
              <a:buAutoNum type="arabicPeriod"/>
            </a:pPr>
            <a:r>
              <a:rPr lang="en-US" err="1">
                <a:latin typeface="Arial"/>
                <a:ea typeface="+mn-lt"/>
                <a:cs typeface="+mn-lt"/>
              </a:rPr>
              <a:t>hn</a:t>
            </a:r>
            <a:r>
              <a:rPr lang="en-US">
                <a:latin typeface="Arial"/>
                <a:ea typeface="+mn-lt"/>
                <a:cs typeface="+mn-lt"/>
              </a:rPr>
              <a:t>, Jaimeen, and Alice Oh. “Mitigating Language-Dependent Ethnic Bias in BERT.” (2021): n. </a:t>
            </a:r>
            <a:r>
              <a:rPr lang="en-US" err="1">
                <a:latin typeface="Arial"/>
                <a:ea typeface="+mn-lt"/>
                <a:cs typeface="+mn-lt"/>
              </a:rPr>
              <a:t>pag</a:t>
            </a:r>
            <a:r>
              <a:rPr lang="en-US">
                <a:latin typeface="Arial"/>
                <a:ea typeface="+mn-lt"/>
                <a:cs typeface="+mn-lt"/>
              </a:rPr>
              <a:t>. Print.</a:t>
            </a:r>
            <a:endParaRPr lang="en-US">
              <a:solidFill>
                <a:srgbClr val="000000"/>
              </a:solidFill>
              <a:latin typeface="Arial"/>
              <a:cs typeface="Calibri"/>
            </a:endParaRPr>
          </a:p>
        </p:txBody>
      </p:sp>
    </p:spTree>
    <p:extLst>
      <p:ext uri="{BB962C8B-B14F-4D97-AF65-F5344CB8AC3E}">
        <p14:creationId xmlns:p14="http://schemas.microsoft.com/office/powerpoint/2010/main" val="3163138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icKee Pants Pajamas - Meadow Bad Moose – Pumpkin Pie Kids">
            <a:extLst>
              <a:ext uri="{FF2B5EF4-FFF2-40B4-BE49-F238E27FC236}">
                <a16:creationId xmlns:a16="http://schemas.microsoft.com/office/drawing/2014/main" id="{E96EF679-5143-4842-BB9F-A6D76C718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575" y="1976034"/>
            <a:ext cx="4490973" cy="44844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EFB85B-6D93-4367-B10A-14ECC679FFCC}"/>
              </a:ext>
            </a:extLst>
          </p:cNvPr>
          <p:cNvSpPr>
            <a:spLocks noGrp="1"/>
          </p:cNvSpPr>
          <p:nvPr>
            <p:ph type="title"/>
          </p:nvPr>
        </p:nvSpPr>
        <p:spPr/>
        <p:txBody>
          <a:bodyPr/>
          <a:lstStyle/>
          <a:p>
            <a:r>
              <a:rPr lang="en-US">
                <a:solidFill>
                  <a:srgbClr val="000000"/>
                </a:solidFill>
                <a:latin typeface="Calibri Light"/>
                <a:cs typeface="Calibri Light"/>
              </a:rPr>
              <a:t>What is Readability?</a:t>
            </a:r>
            <a:endParaRPr lang="en-US">
              <a:solidFill>
                <a:srgbClr val="000000"/>
              </a:solidFill>
            </a:endParaRPr>
          </a:p>
        </p:txBody>
      </p:sp>
      <p:sp>
        <p:nvSpPr>
          <p:cNvPr id="4" name="Slide Number Placeholder 3">
            <a:extLst>
              <a:ext uri="{FF2B5EF4-FFF2-40B4-BE49-F238E27FC236}">
                <a16:creationId xmlns:a16="http://schemas.microsoft.com/office/drawing/2014/main" id="{2FD63B55-07B3-43D1-9D24-386DFB318F12}"/>
              </a:ext>
            </a:extLst>
          </p:cNvPr>
          <p:cNvSpPr>
            <a:spLocks noGrp="1"/>
          </p:cNvSpPr>
          <p:nvPr>
            <p:ph type="sldNum" sz="quarter" idx="12"/>
          </p:nvPr>
        </p:nvSpPr>
        <p:spPr/>
        <p:txBody>
          <a:bodyPr/>
          <a:lstStyle/>
          <a:p>
            <a:fld id="{38327683-8978-6B4B-9130-4A6A841F0549}" type="slidenum">
              <a:rPr lang="en-US" smtClean="0"/>
              <a:pPr/>
              <a:t>2</a:t>
            </a:fld>
            <a:endParaRPr lang="en-US"/>
          </a:p>
        </p:txBody>
      </p:sp>
      <p:sp>
        <p:nvSpPr>
          <p:cNvPr id="8" name="TextBox 7">
            <a:extLst>
              <a:ext uri="{FF2B5EF4-FFF2-40B4-BE49-F238E27FC236}">
                <a16:creationId xmlns:a16="http://schemas.microsoft.com/office/drawing/2014/main" id="{4884546E-307C-4CE0-9148-953510A83F39}"/>
              </a:ext>
            </a:extLst>
          </p:cNvPr>
          <p:cNvSpPr txBox="1"/>
          <p:nvPr/>
        </p:nvSpPr>
        <p:spPr>
          <a:xfrm>
            <a:off x="2098549" y="1566786"/>
            <a:ext cx="4850999" cy="513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sz="2800"/>
              <a:t>Karl saw a moose in his pajamas</a:t>
            </a:r>
          </a:p>
        </p:txBody>
      </p:sp>
    </p:spTree>
    <p:extLst>
      <p:ext uri="{BB962C8B-B14F-4D97-AF65-F5344CB8AC3E}">
        <p14:creationId xmlns:p14="http://schemas.microsoft.com/office/powerpoint/2010/main" val="3572564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orker scanning inventory">
            <a:extLst>
              <a:ext uri="{FF2B5EF4-FFF2-40B4-BE49-F238E27FC236}">
                <a16:creationId xmlns:a16="http://schemas.microsoft.com/office/drawing/2014/main" id="{5613CFBF-48B4-46DF-9A35-3D578C8FE357}"/>
              </a:ext>
            </a:extLst>
          </p:cNvPr>
          <p:cNvPicPr>
            <a:picLocks noChangeAspect="1"/>
          </p:cNvPicPr>
          <p:nvPr/>
        </p:nvPicPr>
        <p:blipFill>
          <a:blip r:embed="rId3"/>
          <a:stretch>
            <a:fillRect/>
          </a:stretch>
        </p:blipFill>
        <p:spPr>
          <a:xfrm>
            <a:off x="6446838" y="3418627"/>
            <a:ext cx="2057400" cy="1371266"/>
          </a:xfrm>
          <a:prstGeom prst="rect">
            <a:avLst/>
          </a:prstGeom>
          <a:effectLst>
            <a:softEdge rad="76200"/>
          </a:effectLst>
        </p:spPr>
      </p:pic>
      <p:pic>
        <p:nvPicPr>
          <p:cNvPr id="13" name="Picture 12" descr="Hand holding a pen shading number on a sheet">
            <a:extLst>
              <a:ext uri="{FF2B5EF4-FFF2-40B4-BE49-F238E27FC236}">
                <a16:creationId xmlns:a16="http://schemas.microsoft.com/office/drawing/2014/main" id="{F430FD95-15DF-4C49-B7CE-9BAA86EF8791}"/>
              </a:ext>
            </a:extLst>
          </p:cNvPr>
          <p:cNvPicPr>
            <a:picLocks noChangeAspect="1"/>
          </p:cNvPicPr>
          <p:nvPr/>
        </p:nvPicPr>
        <p:blipFill>
          <a:blip r:embed="rId4"/>
          <a:stretch>
            <a:fillRect/>
          </a:stretch>
        </p:blipFill>
        <p:spPr>
          <a:xfrm>
            <a:off x="5059665" y="2392692"/>
            <a:ext cx="2036122" cy="1359172"/>
          </a:xfrm>
          <a:prstGeom prst="rect">
            <a:avLst/>
          </a:prstGeom>
          <a:effectLst>
            <a:softEdge rad="139700"/>
          </a:effectLst>
        </p:spPr>
      </p:pic>
      <p:sp>
        <p:nvSpPr>
          <p:cNvPr id="2" name="Slide Number Placeholder 1">
            <a:extLst>
              <a:ext uri="{FF2B5EF4-FFF2-40B4-BE49-F238E27FC236}">
                <a16:creationId xmlns:a16="http://schemas.microsoft.com/office/drawing/2014/main" id="{A1D1BC23-B842-4412-85BB-BE8415478E0B}"/>
              </a:ext>
            </a:extLst>
          </p:cNvPr>
          <p:cNvSpPr>
            <a:spLocks noGrp="1"/>
          </p:cNvSpPr>
          <p:nvPr>
            <p:ph type="sldNum" sz="quarter" idx="12"/>
          </p:nvPr>
        </p:nvSpPr>
        <p:spPr/>
        <p:txBody>
          <a:bodyPr/>
          <a:lstStyle/>
          <a:p>
            <a:fld id="{38327683-8978-6B4B-9130-4A6A841F0549}" type="slidenum">
              <a:rPr lang="en-US" smtClean="0"/>
              <a:t>3</a:t>
            </a:fld>
            <a:endParaRPr lang="en-US"/>
          </a:p>
        </p:txBody>
      </p:sp>
      <p:sp>
        <p:nvSpPr>
          <p:cNvPr id="5" name="Title 1">
            <a:extLst>
              <a:ext uri="{FF2B5EF4-FFF2-40B4-BE49-F238E27FC236}">
                <a16:creationId xmlns:a16="http://schemas.microsoft.com/office/drawing/2014/main" id="{3607D1D4-537C-4D7E-847F-106691B0148F}"/>
              </a:ext>
            </a:extLst>
          </p:cNvPr>
          <p:cNvSpPr txBox="1">
            <a:spLocks/>
          </p:cNvSpPr>
          <p:nvPr/>
        </p:nvSpPr>
        <p:spPr>
          <a:xfrm>
            <a:off x="628650" y="365126"/>
            <a:ext cx="7886700" cy="1106808"/>
          </a:xfrm>
          <a:prstGeom prst="rect">
            <a:avLst/>
          </a:prstGeom>
        </p:spPr>
        <p:txBody>
          <a:bodyPr lIns="91440" tIns="45720" rIns="91440" bIns="45720" anchor="t"/>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a:latin typeface="Arial"/>
                <a:cs typeface="Arial"/>
              </a:rPr>
              <a:t>Why Readability Matters</a:t>
            </a:r>
            <a:endParaRPr lang="en-US"/>
          </a:p>
        </p:txBody>
      </p:sp>
      <p:pic>
        <p:nvPicPr>
          <p:cNvPr id="11" name="Picture 10" descr="Rolls of Newspaper">
            <a:extLst>
              <a:ext uri="{FF2B5EF4-FFF2-40B4-BE49-F238E27FC236}">
                <a16:creationId xmlns:a16="http://schemas.microsoft.com/office/drawing/2014/main" id="{51399902-1A6D-4AC7-A0CA-45B4F41D4F38}"/>
              </a:ext>
            </a:extLst>
          </p:cNvPr>
          <p:cNvPicPr>
            <a:picLocks noChangeAspect="1"/>
          </p:cNvPicPr>
          <p:nvPr/>
        </p:nvPicPr>
        <p:blipFill>
          <a:blip r:embed="rId5"/>
          <a:stretch>
            <a:fillRect/>
          </a:stretch>
        </p:blipFill>
        <p:spPr>
          <a:xfrm>
            <a:off x="6476095" y="1394570"/>
            <a:ext cx="2039255" cy="1359171"/>
          </a:xfrm>
          <a:prstGeom prst="rect">
            <a:avLst/>
          </a:prstGeom>
          <a:effectLst>
            <a:softEdge rad="50800"/>
          </a:effectLst>
        </p:spPr>
      </p:pic>
      <p:graphicFrame>
        <p:nvGraphicFramePr>
          <p:cNvPr id="10" name="Content Placeholder 2">
            <a:extLst>
              <a:ext uri="{FF2B5EF4-FFF2-40B4-BE49-F238E27FC236}">
                <a16:creationId xmlns:a16="http://schemas.microsoft.com/office/drawing/2014/main" id="{FE75E396-1FC7-47B2-B3CE-5BC47E5FF903}"/>
              </a:ext>
            </a:extLst>
          </p:cNvPr>
          <p:cNvGraphicFramePr>
            <a:graphicFrameLocks/>
          </p:cNvGraphicFramePr>
          <p:nvPr>
            <p:extLst>
              <p:ext uri="{D42A27DB-BD31-4B8C-83A1-F6EECF244321}">
                <p14:modId xmlns:p14="http://schemas.microsoft.com/office/powerpoint/2010/main" val="3962825548"/>
              </p:ext>
            </p:extLst>
          </p:nvPr>
        </p:nvGraphicFramePr>
        <p:xfrm>
          <a:off x="449578" y="1444821"/>
          <a:ext cx="4498327" cy="47019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19510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1BC23-B842-4412-85BB-BE8415478E0B}"/>
              </a:ext>
            </a:extLst>
          </p:cNvPr>
          <p:cNvSpPr>
            <a:spLocks noGrp="1"/>
          </p:cNvSpPr>
          <p:nvPr>
            <p:ph type="sldNum" sz="quarter" idx="12"/>
          </p:nvPr>
        </p:nvSpPr>
        <p:spPr/>
        <p:txBody>
          <a:bodyPr/>
          <a:lstStyle/>
          <a:p>
            <a:fld id="{38327683-8978-6B4B-9130-4A6A841F0549}" type="slidenum">
              <a:rPr lang="en-US" smtClean="0"/>
              <a:t>4</a:t>
            </a:fld>
            <a:endParaRPr lang="en-US"/>
          </a:p>
        </p:txBody>
      </p:sp>
      <p:sp>
        <p:nvSpPr>
          <p:cNvPr id="5" name="Title 1">
            <a:extLst>
              <a:ext uri="{FF2B5EF4-FFF2-40B4-BE49-F238E27FC236}">
                <a16:creationId xmlns:a16="http://schemas.microsoft.com/office/drawing/2014/main" id="{3607D1D4-537C-4D7E-847F-106691B0148F}"/>
              </a:ext>
            </a:extLst>
          </p:cNvPr>
          <p:cNvSpPr txBox="1">
            <a:spLocks/>
          </p:cNvSpPr>
          <p:nvPr/>
        </p:nvSpPr>
        <p:spPr>
          <a:xfrm>
            <a:off x="628650" y="365126"/>
            <a:ext cx="7886700" cy="1106808"/>
          </a:xfrm>
          <a:prstGeom prst="rect">
            <a:avLst/>
          </a:prstGeom>
        </p:spPr>
        <p:txBody>
          <a:bodyPr lIns="91440" tIns="45720" rIns="91440" bIns="45720" anchor="t"/>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a:latin typeface="Arial"/>
                <a:cs typeface="Arial"/>
              </a:rPr>
              <a:t>Popular Readability Models</a:t>
            </a:r>
            <a:endParaRPr lang="en-US"/>
          </a:p>
        </p:txBody>
      </p:sp>
      <p:pic>
        <p:nvPicPr>
          <p:cNvPr id="4" name="Picture 5" descr="Text&#10;&#10;Description automatically generated">
            <a:extLst>
              <a:ext uri="{FF2B5EF4-FFF2-40B4-BE49-F238E27FC236}">
                <a16:creationId xmlns:a16="http://schemas.microsoft.com/office/drawing/2014/main" id="{63744BBF-F4DB-41A7-A928-6524614F15A2}"/>
              </a:ext>
            </a:extLst>
          </p:cNvPr>
          <p:cNvPicPr>
            <a:picLocks noChangeAspect="1"/>
          </p:cNvPicPr>
          <p:nvPr/>
        </p:nvPicPr>
        <p:blipFill rotWithShape="1">
          <a:blip r:embed="rId3"/>
          <a:srcRect l="489" t="10526" r="61"/>
          <a:stretch/>
        </p:blipFill>
        <p:spPr>
          <a:xfrm>
            <a:off x="623852" y="5221541"/>
            <a:ext cx="8213489" cy="562814"/>
          </a:xfrm>
          <a:prstGeom prst="rect">
            <a:avLst/>
          </a:prstGeom>
        </p:spPr>
      </p:pic>
      <p:sp>
        <p:nvSpPr>
          <p:cNvPr id="6" name="TextBox 5">
            <a:extLst>
              <a:ext uri="{FF2B5EF4-FFF2-40B4-BE49-F238E27FC236}">
                <a16:creationId xmlns:a16="http://schemas.microsoft.com/office/drawing/2014/main" id="{06B05C01-A2AE-4F0E-9809-EF7A7462BF7F}"/>
              </a:ext>
            </a:extLst>
          </p:cNvPr>
          <p:cNvSpPr txBox="1"/>
          <p:nvPr/>
        </p:nvSpPr>
        <p:spPr>
          <a:xfrm>
            <a:off x="876747" y="1593596"/>
            <a:ext cx="43134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cs typeface="Calibri"/>
            </a:endParaRPr>
          </a:p>
          <a:p>
            <a:pPr marL="285750" indent="-285750">
              <a:buFont typeface="Arial"/>
              <a:buChar char="•"/>
            </a:pPr>
            <a:endParaRPr lang="en-US" sz="2000">
              <a:cs typeface="Calibri"/>
            </a:endParaRPr>
          </a:p>
        </p:txBody>
      </p:sp>
      <p:pic>
        <p:nvPicPr>
          <p:cNvPr id="7" name="Picture 7" descr="Free Images : book, reading, color, fiction, library ...">
            <a:extLst>
              <a:ext uri="{FF2B5EF4-FFF2-40B4-BE49-F238E27FC236}">
                <a16:creationId xmlns:a16="http://schemas.microsoft.com/office/drawing/2014/main" id="{DD99A371-5AC3-4354-AE8D-9BC5274A6E13}"/>
              </a:ext>
            </a:extLst>
          </p:cNvPr>
          <p:cNvPicPr>
            <a:picLocks noChangeAspect="1"/>
          </p:cNvPicPr>
          <p:nvPr/>
        </p:nvPicPr>
        <p:blipFill>
          <a:blip r:embed="rId4"/>
          <a:stretch>
            <a:fillRect/>
          </a:stretch>
        </p:blipFill>
        <p:spPr>
          <a:xfrm>
            <a:off x="5472023" y="1597861"/>
            <a:ext cx="2743200" cy="1821976"/>
          </a:xfrm>
          <a:prstGeom prst="rect">
            <a:avLst/>
          </a:prstGeom>
        </p:spPr>
      </p:pic>
      <p:graphicFrame>
        <p:nvGraphicFramePr>
          <p:cNvPr id="3" name="Content Placeholder 2">
            <a:extLst>
              <a:ext uri="{FF2B5EF4-FFF2-40B4-BE49-F238E27FC236}">
                <a16:creationId xmlns:a16="http://schemas.microsoft.com/office/drawing/2014/main" id="{49242F78-D50B-46D9-B1EC-94C5C2548CBF}"/>
              </a:ext>
            </a:extLst>
          </p:cNvPr>
          <p:cNvGraphicFramePr>
            <a:graphicFrameLocks/>
          </p:cNvGraphicFramePr>
          <p:nvPr>
            <p:extLst>
              <p:ext uri="{D42A27DB-BD31-4B8C-83A1-F6EECF244321}">
                <p14:modId xmlns:p14="http://schemas.microsoft.com/office/powerpoint/2010/main" val="1433930278"/>
              </p:ext>
            </p:extLst>
          </p:nvPr>
        </p:nvGraphicFramePr>
        <p:xfrm>
          <a:off x="624582" y="919806"/>
          <a:ext cx="4181132" cy="42207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23369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1C022B2-EB53-45BE-948A-15F7FB705BC3}"/>
              </a:ext>
            </a:extLst>
          </p:cNvPr>
          <p:cNvSpPr/>
          <p:nvPr/>
        </p:nvSpPr>
        <p:spPr>
          <a:xfrm>
            <a:off x="6164995" y="1989280"/>
            <a:ext cx="2436653" cy="359602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E584AB91-20A4-4DF4-97C9-938BE0F8FD4A}"/>
              </a:ext>
            </a:extLst>
          </p:cNvPr>
          <p:cNvSpPr/>
          <p:nvPr/>
        </p:nvSpPr>
        <p:spPr>
          <a:xfrm>
            <a:off x="407419" y="1989279"/>
            <a:ext cx="2436653" cy="3596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3CAB6B-CBBA-46A0-BBD5-E191B5948859}"/>
              </a:ext>
            </a:extLst>
          </p:cNvPr>
          <p:cNvSpPr>
            <a:spLocks noGrp="1"/>
          </p:cNvSpPr>
          <p:nvPr>
            <p:ph idx="1"/>
          </p:nvPr>
        </p:nvSpPr>
        <p:spPr>
          <a:xfrm>
            <a:off x="408561" y="1825688"/>
            <a:ext cx="2185481" cy="3932129"/>
          </a:xfrm>
        </p:spPr>
        <p:txBody>
          <a:bodyPr vert="horz" lIns="91440" tIns="45720" rIns="91440" bIns="45720" rtlCol="0" anchor="ctr">
            <a:normAutofit/>
          </a:bodyPr>
          <a:lstStyle/>
          <a:p>
            <a:pPr algn="ctr">
              <a:buNone/>
            </a:pPr>
            <a:r>
              <a:rPr lang="en-US" sz="1700">
                <a:latin typeface="Arial"/>
                <a:cs typeface="Arial"/>
              </a:rPr>
              <a:t>Edwin has two doves. They were given to him by his uncle. He has a nice little house for them. There are two doors in it, where they go in and out. In front of the doors there is a shelf, on which they perch...</a:t>
            </a:r>
            <a:endParaRPr lang="en-US" sz="1700"/>
          </a:p>
          <a:p>
            <a:pPr algn="ctr">
              <a:buNone/>
            </a:pPr>
            <a:endParaRPr lang="en-US" sz="1700"/>
          </a:p>
        </p:txBody>
      </p:sp>
      <p:sp>
        <p:nvSpPr>
          <p:cNvPr id="4" name="Slide Number Placeholder 3">
            <a:extLst>
              <a:ext uri="{FF2B5EF4-FFF2-40B4-BE49-F238E27FC236}">
                <a16:creationId xmlns:a16="http://schemas.microsoft.com/office/drawing/2014/main" id="{54C323A7-C82A-477B-9E94-DB4186994837}"/>
              </a:ext>
            </a:extLst>
          </p:cNvPr>
          <p:cNvSpPr>
            <a:spLocks noGrp="1"/>
          </p:cNvSpPr>
          <p:nvPr>
            <p:ph type="sldNum" sz="quarter" idx="12"/>
          </p:nvPr>
        </p:nvSpPr>
        <p:spPr/>
        <p:txBody>
          <a:bodyPr>
            <a:normAutofit/>
          </a:bodyPr>
          <a:lstStyle/>
          <a:p>
            <a:pPr>
              <a:spcAft>
                <a:spcPts val="600"/>
              </a:spcAft>
            </a:pPr>
            <a:fld id="{38327683-8978-6B4B-9130-4A6A841F0549}" type="slidenum">
              <a:rPr lang="en-US" sz="1000" dirty="0">
                <a:solidFill>
                  <a:schemeClr val="tx1">
                    <a:lumMod val="50000"/>
                    <a:lumOff val="50000"/>
                  </a:schemeClr>
                </a:solidFill>
              </a:rPr>
              <a:pPr>
                <a:spcAft>
                  <a:spcPts val="600"/>
                </a:spcAft>
              </a:pPr>
              <a:t>5</a:t>
            </a:fld>
            <a:endParaRPr lang="en-US" sz="1000">
              <a:solidFill>
                <a:schemeClr val="tx1">
                  <a:lumMod val="50000"/>
                  <a:lumOff val="50000"/>
                </a:schemeClr>
              </a:solidFill>
            </a:endParaRPr>
          </a:p>
        </p:txBody>
      </p:sp>
      <p:sp>
        <p:nvSpPr>
          <p:cNvPr id="13" name="TextBox 1">
            <a:extLst>
              <a:ext uri="{FF2B5EF4-FFF2-40B4-BE49-F238E27FC236}">
                <a16:creationId xmlns:a16="http://schemas.microsoft.com/office/drawing/2014/main" id="{EBD3F929-7E9A-49D0-B1A4-1B685A629B44}"/>
              </a:ext>
            </a:extLst>
          </p:cNvPr>
          <p:cNvSpPr txBox="1"/>
          <p:nvPr/>
        </p:nvSpPr>
        <p:spPr>
          <a:xfrm>
            <a:off x="3509720" y="2991832"/>
            <a:ext cx="1989933"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000000"/>
                </a:solidFill>
                <a:cs typeface="Calibri"/>
              </a:rPr>
              <a:t>Flesch Kincaid Grade Level: </a:t>
            </a:r>
          </a:p>
          <a:p>
            <a:pPr algn="ctr"/>
            <a:r>
              <a:rPr lang="en-US">
                <a:solidFill>
                  <a:srgbClr val="000000"/>
                </a:solidFill>
                <a:cs typeface="Calibri"/>
              </a:rPr>
              <a:t>2</a:t>
            </a:r>
          </a:p>
        </p:txBody>
      </p:sp>
      <p:sp>
        <p:nvSpPr>
          <p:cNvPr id="7" name="Title 6">
            <a:extLst>
              <a:ext uri="{FF2B5EF4-FFF2-40B4-BE49-F238E27FC236}">
                <a16:creationId xmlns:a16="http://schemas.microsoft.com/office/drawing/2014/main" id="{C97CD93E-2F07-4B5D-8786-961A47F98F71}"/>
              </a:ext>
            </a:extLst>
          </p:cNvPr>
          <p:cNvSpPr>
            <a:spLocks noGrp="1"/>
          </p:cNvSpPr>
          <p:nvPr>
            <p:ph type="title"/>
          </p:nvPr>
        </p:nvSpPr>
        <p:spPr/>
        <p:txBody>
          <a:bodyPr/>
          <a:lstStyle/>
          <a:p>
            <a:r>
              <a:rPr lang="en-US">
                <a:latin typeface="Arial"/>
                <a:cs typeface="Arial"/>
              </a:rPr>
              <a:t>Statistical Measures Have Weaknesses</a:t>
            </a:r>
          </a:p>
        </p:txBody>
      </p:sp>
      <p:sp>
        <p:nvSpPr>
          <p:cNvPr id="9" name="Content Placeholder 2">
            <a:extLst>
              <a:ext uri="{FF2B5EF4-FFF2-40B4-BE49-F238E27FC236}">
                <a16:creationId xmlns:a16="http://schemas.microsoft.com/office/drawing/2014/main" id="{B7E0A852-935B-43C6-A6A2-F5674089C83E}"/>
              </a:ext>
            </a:extLst>
          </p:cNvPr>
          <p:cNvSpPr txBox="1">
            <a:spLocks/>
          </p:cNvSpPr>
          <p:nvPr/>
        </p:nvSpPr>
        <p:spPr>
          <a:xfrm>
            <a:off x="6161053" y="1988024"/>
            <a:ext cx="2185481" cy="34081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sz="1700">
                <a:latin typeface="Arial"/>
                <a:cs typeface="Arial"/>
              </a:rPr>
              <a:t>Two has doves Edwin. Uncle by given him they his were to. Nice house a little has for them he. It are go there two in where and , out in doors they. A, is they which In on shelf front perch the of doors are ; there...</a:t>
            </a:r>
            <a:endParaRPr lang="en-US"/>
          </a:p>
        </p:txBody>
      </p:sp>
      <p:sp>
        <p:nvSpPr>
          <p:cNvPr id="8" name="TextBox 7">
            <a:extLst>
              <a:ext uri="{FF2B5EF4-FFF2-40B4-BE49-F238E27FC236}">
                <a16:creationId xmlns:a16="http://schemas.microsoft.com/office/drawing/2014/main" id="{5331D646-A7B0-4E13-881B-E2BB5D4A3684}"/>
              </a:ext>
            </a:extLst>
          </p:cNvPr>
          <p:cNvSpPr txBox="1"/>
          <p:nvPr/>
        </p:nvSpPr>
        <p:spPr>
          <a:xfrm>
            <a:off x="1037616" y="1608524"/>
            <a:ext cx="1191352" cy="461665"/>
          </a:xfrm>
          <a:prstGeom prst="rect">
            <a:avLst/>
          </a:prstGeom>
          <a:noFill/>
        </p:spPr>
        <p:txBody>
          <a:bodyPr wrap="none" rtlCol="0">
            <a:spAutoFit/>
          </a:bodyPr>
          <a:lstStyle/>
          <a:p>
            <a:r>
              <a:rPr lang="en-US" sz="2400" b="1"/>
              <a:t>Original</a:t>
            </a:r>
          </a:p>
        </p:txBody>
      </p:sp>
      <p:sp>
        <p:nvSpPr>
          <p:cNvPr id="11" name="TextBox 10">
            <a:extLst>
              <a:ext uri="{FF2B5EF4-FFF2-40B4-BE49-F238E27FC236}">
                <a16:creationId xmlns:a16="http://schemas.microsoft.com/office/drawing/2014/main" id="{DF15625F-82D5-4AA8-9BE7-F24619688D75}"/>
              </a:ext>
            </a:extLst>
          </p:cNvPr>
          <p:cNvSpPr txBox="1"/>
          <p:nvPr/>
        </p:nvSpPr>
        <p:spPr>
          <a:xfrm>
            <a:off x="6621229" y="1608523"/>
            <a:ext cx="1524456" cy="461665"/>
          </a:xfrm>
          <a:prstGeom prst="rect">
            <a:avLst/>
          </a:prstGeom>
          <a:noFill/>
        </p:spPr>
        <p:txBody>
          <a:bodyPr wrap="none" rtlCol="0">
            <a:spAutoFit/>
          </a:bodyPr>
          <a:lstStyle/>
          <a:p>
            <a:r>
              <a:rPr lang="en-US" sz="2400" b="1"/>
              <a:t>Scrambled</a:t>
            </a:r>
          </a:p>
        </p:txBody>
      </p:sp>
    </p:spTree>
    <p:custDataLst>
      <p:tags r:id="rId1"/>
    </p:custDataLst>
    <p:extLst>
      <p:ext uri="{BB962C8B-B14F-4D97-AF65-F5344CB8AC3E}">
        <p14:creationId xmlns:p14="http://schemas.microsoft.com/office/powerpoint/2010/main" val="1545052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1BC23-B842-4412-85BB-BE8415478E0B}"/>
              </a:ext>
            </a:extLst>
          </p:cNvPr>
          <p:cNvSpPr>
            <a:spLocks noGrp="1"/>
          </p:cNvSpPr>
          <p:nvPr>
            <p:ph type="sldNum" sz="quarter" idx="12"/>
          </p:nvPr>
        </p:nvSpPr>
        <p:spPr/>
        <p:txBody>
          <a:bodyPr/>
          <a:lstStyle/>
          <a:p>
            <a:fld id="{38327683-8978-6B4B-9130-4A6A841F0549}" type="slidenum">
              <a:rPr lang="en-US" smtClean="0"/>
              <a:t>6</a:t>
            </a:fld>
            <a:endParaRPr lang="en-US"/>
          </a:p>
        </p:txBody>
      </p:sp>
      <p:sp>
        <p:nvSpPr>
          <p:cNvPr id="5" name="Title 1">
            <a:extLst>
              <a:ext uri="{FF2B5EF4-FFF2-40B4-BE49-F238E27FC236}">
                <a16:creationId xmlns:a16="http://schemas.microsoft.com/office/drawing/2014/main" id="{3607D1D4-537C-4D7E-847F-106691B0148F}"/>
              </a:ext>
            </a:extLst>
          </p:cNvPr>
          <p:cNvSpPr txBox="1">
            <a:spLocks/>
          </p:cNvSpPr>
          <p:nvPr/>
        </p:nvSpPr>
        <p:spPr>
          <a:xfrm>
            <a:off x="628650" y="365126"/>
            <a:ext cx="7886700" cy="1106808"/>
          </a:xfrm>
          <a:prstGeom prst="rect">
            <a:avLst/>
          </a:prstGeom>
        </p:spPr>
        <p:txBody>
          <a:bodyPr lIns="91440" tIns="45720" rIns="91440" bIns="45720" anchor="t"/>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a:latin typeface="Arial"/>
                <a:cs typeface="Arial"/>
              </a:rPr>
              <a:t>Training Data</a:t>
            </a:r>
            <a:endParaRPr lang="en-US"/>
          </a:p>
        </p:txBody>
      </p:sp>
      <p:pic>
        <p:nvPicPr>
          <p:cNvPr id="4" name="Picture 5" descr="Chart, box and whisker chart&#10;&#10;Description automatically generated">
            <a:extLst>
              <a:ext uri="{FF2B5EF4-FFF2-40B4-BE49-F238E27FC236}">
                <a16:creationId xmlns:a16="http://schemas.microsoft.com/office/drawing/2014/main" id="{4799DA81-D03D-47DA-9708-3533C87BDE92}"/>
              </a:ext>
            </a:extLst>
          </p:cNvPr>
          <p:cNvPicPr>
            <a:picLocks noChangeAspect="1"/>
          </p:cNvPicPr>
          <p:nvPr/>
        </p:nvPicPr>
        <p:blipFill>
          <a:blip r:embed="rId3"/>
          <a:stretch>
            <a:fillRect/>
          </a:stretch>
        </p:blipFill>
        <p:spPr>
          <a:xfrm>
            <a:off x="4797720" y="3369833"/>
            <a:ext cx="4296432" cy="2444690"/>
          </a:xfrm>
          <a:prstGeom prst="rect">
            <a:avLst/>
          </a:prstGeom>
        </p:spPr>
      </p:pic>
      <p:grpSp>
        <p:nvGrpSpPr>
          <p:cNvPr id="6" name="Group 5">
            <a:extLst>
              <a:ext uri="{FF2B5EF4-FFF2-40B4-BE49-F238E27FC236}">
                <a16:creationId xmlns:a16="http://schemas.microsoft.com/office/drawing/2014/main" id="{E04B8CF6-9089-4E27-B4F0-F77DBD7983E9}"/>
              </a:ext>
            </a:extLst>
          </p:cNvPr>
          <p:cNvGrpSpPr/>
          <p:nvPr/>
        </p:nvGrpSpPr>
        <p:grpSpPr>
          <a:xfrm>
            <a:off x="5554029" y="1332826"/>
            <a:ext cx="3009559" cy="1821563"/>
            <a:chOff x="2451182" y="2819790"/>
            <a:chExt cx="3486150" cy="2600325"/>
          </a:xfrm>
        </p:grpSpPr>
        <p:pic>
          <p:nvPicPr>
            <p:cNvPr id="7" name="Picture 3">
              <a:extLst>
                <a:ext uri="{FF2B5EF4-FFF2-40B4-BE49-F238E27FC236}">
                  <a16:creationId xmlns:a16="http://schemas.microsoft.com/office/drawing/2014/main" id="{6C1D9BA2-7811-4DFB-9841-2C35541E53AC}"/>
                </a:ext>
              </a:extLst>
            </p:cNvPr>
            <p:cNvPicPr>
              <a:picLocks noChangeAspect="1"/>
            </p:cNvPicPr>
            <p:nvPr/>
          </p:nvPicPr>
          <p:blipFill>
            <a:blip r:embed="rId4"/>
            <a:stretch>
              <a:fillRect/>
            </a:stretch>
          </p:blipFill>
          <p:spPr>
            <a:xfrm>
              <a:off x="4230481" y="2819790"/>
              <a:ext cx="1200150" cy="1009650"/>
            </a:xfrm>
            <a:prstGeom prst="rect">
              <a:avLst/>
            </a:prstGeom>
          </p:spPr>
        </p:pic>
        <p:pic>
          <p:nvPicPr>
            <p:cNvPr id="8" name="Picture 5" descr="A picture containing logo&#10;&#10;Description automatically generated">
              <a:extLst>
                <a:ext uri="{FF2B5EF4-FFF2-40B4-BE49-F238E27FC236}">
                  <a16:creationId xmlns:a16="http://schemas.microsoft.com/office/drawing/2014/main" id="{66C0802D-49E7-4DE1-9CA2-E06A4DD73931}"/>
                </a:ext>
              </a:extLst>
            </p:cNvPr>
            <p:cNvPicPr>
              <a:picLocks noChangeAspect="1"/>
            </p:cNvPicPr>
            <p:nvPr/>
          </p:nvPicPr>
          <p:blipFill>
            <a:blip r:embed="rId5"/>
            <a:stretch>
              <a:fillRect/>
            </a:stretch>
          </p:blipFill>
          <p:spPr>
            <a:xfrm>
              <a:off x="2656731" y="2911676"/>
              <a:ext cx="1209675" cy="523875"/>
            </a:xfrm>
            <a:prstGeom prst="rect">
              <a:avLst/>
            </a:prstGeom>
          </p:spPr>
        </p:pic>
        <p:pic>
          <p:nvPicPr>
            <p:cNvPr id="9" name="Picture 6" descr="A picture containing person, indoor, computer&#10;&#10;Description automatically generated">
              <a:extLst>
                <a:ext uri="{FF2B5EF4-FFF2-40B4-BE49-F238E27FC236}">
                  <a16:creationId xmlns:a16="http://schemas.microsoft.com/office/drawing/2014/main" id="{2E5BCCCE-5986-49FA-A8B8-EF5136B5A1B0}"/>
                </a:ext>
              </a:extLst>
            </p:cNvPr>
            <p:cNvPicPr>
              <a:picLocks noChangeAspect="1"/>
            </p:cNvPicPr>
            <p:nvPr/>
          </p:nvPicPr>
          <p:blipFill>
            <a:blip r:embed="rId6"/>
            <a:stretch>
              <a:fillRect/>
            </a:stretch>
          </p:blipFill>
          <p:spPr>
            <a:xfrm>
              <a:off x="2451182" y="3105540"/>
              <a:ext cx="3486150" cy="2314575"/>
            </a:xfrm>
            <a:prstGeom prst="rect">
              <a:avLst/>
            </a:prstGeom>
          </p:spPr>
        </p:pic>
      </p:grpSp>
      <p:graphicFrame>
        <p:nvGraphicFramePr>
          <p:cNvPr id="11" name="TextBox 2">
            <a:extLst>
              <a:ext uri="{FF2B5EF4-FFF2-40B4-BE49-F238E27FC236}">
                <a16:creationId xmlns:a16="http://schemas.microsoft.com/office/drawing/2014/main" id="{9C07CC2C-10D8-4871-B9BF-0E091C83F18B}"/>
              </a:ext>
            </a:extLst>
          </p:cNvPr>
          <p:cNvGraphicFramePr/>
          <p:nvPr>
            <p:extLst>
              <p:ext uri="{D42A27DB-BD31-4B8C-83A1-F6EECF244321}">
                <p14:modId xmlns:p14="http://schemas.microsoft.com/office/powerpoint/2010/main" val="3649620977"/>
              </p:ext>
            </p:extLst>
          </p:nvPr>
        </p:nvGraphicFramePr>
        <p:xfrm>
          <a:off x="286936" y="1604578"/>
          <a:ext cx="4402475" cy="36544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50220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A228A-22AE-4403-9665-1118678D11A9}"/>
              </a:ext>
            </a:extLst>
          </p:cNvPr>
          <p:cNvSpPr>
            <a:spLocks noGrp="1"/>
          </p:cNvSpPr>
          <p:nvPr>
            <p:ph type="sldNum" sz="quarter" idx="12"/>
          </p:nvPr>
        </p:nvSpPr>
        <p:spPr/>
        <p:txBody>
          <a:bodyPr/>
          <a:lstStyle/>
          <a:p>
            <a:fld id="{38327683-8978-6B4B-9130-4A6A841F0549}" type="slidenum">
              <a:rPr lang="en-US" smtClean="0"/>
              <a:t>7</a:t>
            </a:fld>
            <a:endParaRPr lang="en-US"/>
          </a:p>
        </p:txBody>
      </p:sp>
      <p:pic>
        <p:nvPicPr>
          <p:cNvPr id="4" name="Picture 4" descr="Hanging light bulbs in a dark room with one lightbulb lit">
            <a:extLst>
              <a:ext uri="{FF2B5EF4-FFF2-40B4-BE49-F238E27FC236}">
                <a16:creationId xmlns:a16="http://schemas.microsoft.com/office/drawing/2014/main" id="{E27B7892-1D86-4880-A320-E2A1D78AC6F9}"/>
              </a:ext>
            </a:extLst>
          </p:cNvPr>
          <p:cNvPicPr>
            <a:picLocks noChangeAspect="1"/>
          </p:cNvPicPr>
          <p:nvPr/>
        </p:nvPicPr>
        <p:blipFill>
          <a:blip r:embed="rId3"/>
          <a:stretch>
            <a:fillRect/>
          </a:stretch>
        </p:blipFill>
        <p:spPr>
          <a:xfrm>
            <a:off x="1505953" y="1377615"/>
            <a:ext cx="6051884" cy="4543926"/>
          </a:xfrm>
          <a:prstGeom prst="rect">
            <a:avLst/>
          </a:prstGeom>
        </p:spPr>
      </p:pic>
      <p:sp>
        <p:nvSpPr>
          <p:cNvPr id="6" name="Title 1">
            <a:extLst>
              <a:ext uri="{FF2B5EF4-FFF2-40B4-BE49-F238E27FC236}">
                <a16:creationId xmlns:a16="http://schemas.microsoft.com/office/drawing/2014/main" id="{6BD9C7DB-3B56-4238-8998-19FDE6C7AC73}"/>
              </a:ext>
            </a:extLst>
          </p:cNvPr>
          <p:cNvSpPr txBox="1">
            <a:spLocks/>
          </p:cNvSpPr>
          <p:nvPr/>
        </p:nvSpPr>
        <p:spPr>
          <a:xfrm>
            <a:off x="628650" y="365126"/>
            <a:ext cx="7886700" cy="1106808"/>
          </a:xfrm>
          <a:prstGeom prst="rect">
            <a:avLst/>
          </a:prstGeom>
        </p:spPr>
        <p:txBody>
          <a:bodyPr lIns="91440" tIns="45720" rIns="91440" bIns="45720" anchor="t"/>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a:latin typeface="Arial"/>
                <a:cs typeface="Arial"/>
              </a:rPr>
              <a:t>Improving on the Traditional</a:t>
            </a:r>
            <a:endParaRPr lang="en-US"/>
          </a:p>
        </p:txBody>
      </p:sp>
    </p:spTree>
    <p:extLst>
      <p:ext uri="{BB962C8B-B14F-4D97-AF65-F5344CB8AC3E}">
        <p14:creationId xmlns:p14="http://schemas.microsoft.com/office/powerpoint/2010/main" val="2150142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D01C-A283-46E9-BBE9-804789B71DE0}"/>
              </a:ext>
            </a:extLst>
          </p:cNvPr>
          <p:cNvSpPr>
            <a:spLocks noGrp="1"/>
          </p:cNvSpPr>
          <p:nvPr>
            <p:ph type="title"/>
          </p:nvPr>
        </p:nvSpPr>
        <p:spPr>
          <a:xfrm>
            <a:off x="571213" y="-2472"/>
            <a:ext cx="7886700" cy="1325563"/>
          </a:xfrm>
        </p:spPr>
        <p:txBody>
          <a:bodyPr/>
          <a:lstStyle/>
          <a:p>
            <a:r>
              <a:rPr lang="en-US"/>
              <a:t>Project Goals</a:t>
            </a:r>
          </a:p>
        </p:txBody>
      </p:sp>
      <p:sp>
        <p:nvSpPr>
          <p:cNvPr id="4" name="Slide Number Placeholder 3">
            <a:extLst>
              <a:ext uri="{FF2B5EF4-FFF2-40B4-BE49-F238E27FC236}">
                <a16:creationId xmlns:a16="http://schemas.microsoft.com/office/drawing/2014/main" id="{05C9065E-1304-43DB-A1C4-10E3D079DAC6}"/>
              </a:ext>
            </a:extLst>
          </p:cNvPr>
          <p:cNvSpPr>
            <a:spLocks noGrp="1"/>
          </p:cNvSpPr>
          <p:nvPr>
            <p:ph type="sldNum" sz="quarter" idx="12"/>
          </p:nvPr>
        </p:nvSpPr>
        <p:spPr/>
        <p:txBody>
          <a:bodyPr/>
          <a:lstStyle/>
          <a:p>
            <a:fld id="{38327683-8978-6B4B-9130-4A6A841F0549}" type="slidenum">
              <a:rPr lang="en-US" smtClean="0"/>
              <a:pPr/>
              <a:t>8</a:t>
            </a:fld>
            <a:endParaRPr lang="en-US"/>
          </a:p>
        </p:txBody>
      </p:sp>
      <p:sp>
        <p:nvSpPr>
          <p:cNvPr id="10" name="Rectangle: Rounded Corners 9">
            <a:extLst>
              <a:ext uri="{FF2B5EF4-FFF2-40B4-BE49-F238E27FC236}">
                <a16:creationId xmlns:a16="http://schemas.microsoft.com/office/drawing/2014/main" id="{99C04F89-B431-462D-92DC-FCB02E1527F4}"/>
              </a:ext>
            </a:extLst>
          </p:cNvPr>
          <p:cNvSpPr/>
          <p:nvPr/>
        </p:nvSpPr>
        <p:spPr>
          <a:xfrm>
            <a:off x="4023098" y="1419416"/>
            <a:ext cx="4591649" cy="917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a:cs typeface="Arial"/>
              </a:rPr>
              <a:t>Correct deficiencies in current methods</a:t>
            </a:r>
            <a:endParaRPr lang="en-US"/>
          </a:p>
        </p:txBody>
      </p:sp>
      <p:sp>
        <p:nvSpPr>
          <p:cNvPr id="14" name="Rectangle: Rounded Corners 13">
            <a:extLst>
              <a:ext uri="{FF2B5EF4-FFF2-40B4-BE49-F238E27FC236}">
                <a16:creationId xmlns:a16="http://schemas.microsoft.com/office/drawing/2014/main" id="{5A088CB0-A224-4675-8DD5-ACE6DF7E8120}"/>
              </a:ext>
            </a:extLst>
          </p:cNvPr>
          <p:cNvSpPr/>
          <p:nvPr/>
        </p:nvSpPr>
        <p:spPr>
          <a:xfrm>
            <a:off x="386540" y="3350480"/>
            <a:ext cx="4591650" cy="917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a:rPr>
              <a:t>Use Natural Language Processing Techniques</a:t>
            </a:r>
            <a:r>
              <a:rPr lang="en-US">
                <a:latin typeface="Arial"/>
                <a:ea typeface="Arial"/>
                <a:cs typeface="Arial"/>
              </a:rPr>
              <a:t>​</a:t>
            </a:r>
            <a:endParaRPr lang="en-US"/>
          </a:p>
        </p:txBody>
      </p:sp>
      <p:sp>
        <p:nvSpPr>
          <p:cNvPr id="15" name="Rectangle: Rounded Corners 14">
            <a:extLst>
              <a:ext uri="{FF2B5EF4-FFF2-40B4-BE49-F238E27FC236}">
                <a16:creationId xmlns:a16="http://schemas.microsoft.com/office/drawing/2014/main" id="{63130353-AB1E-4A1E-9D99-2A744692C338}"/>
              </a:ext>
            </a:extLst>
          </p:cNvPr>
          <p:cNvSpPr/>
          <p:nvPr/>
        </p:nvSpPr>
        <p:spPr>
          <a:xfrm>
            <a:off x="391862" y="4940936"/>
            <a:ext cx="4591649" cy="917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a:rPr>
              <a:t>Machine Learning to include traditional metrics </a:t>
            </a:r>
            <a:r>
              <a:rPr lang="en-US">
                <a:latin typeface="Arial"/>
                <a:ea typeface="Arial"/>
                <a:cs typeface="Arial"/>
              </a:rPr>
              <a:t>​</a:t>
            </a:r>
            <a:endParaRPr lang="en-US"/>
          </a:p>
        </p:txBody>
      </p:sp>
      <p:sp>
        <p:nvSpPr>
          <p:cNvPr id="3" name="Rectangle: Rounded Corners 2">
            <a:extLst>
              <a:ext uri="{FF2B5EF4-FFF2-40B4-BE49-F238E27FC236}">
                <a16:creationId xmlns:a16="http://schemas.microsoft.com/office/drawing/2014/main" id="{A50256DF-62BD-4E47-BB57-25DA6B9264DA}"/>
              </a:ext>
            </a:extLst>
          </p:cNvPr>
          <p:cNvSpPr/>
          <p:nvPr/>
        </p:nvSpPr>
        <p:spPr>
          <a:xfrm>
            <a:off x="5294630" y="3350479"/>
            <a:ext cx="3457508" cy="2507477"/>
          </a:xfrm>
          <a:prstGeom prst="roundRect">
            <a:avLst/>
          </a:prstGeom>
          <a:blipFill>
            <a:blip r:embed="rId3"/>
            <a:stretch>
              <a:fillRect/>
            </a:stretch>
          </a:blipFill>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54F9C9D-9C9E-465E-B15D-C2F90ABBB509}"/>
              </a:ext>
            </a:extLst>
          </p:cNvPr>
          <p:cNvSpPr/>
          <p:nvPr/>
        </p:nvSpPr>
        <p:spPr>
          <a:xfrm>
            <a:off x="386540" y="1118590"/>
            <a:ext cx="3301589" cy="1728027"/>
          </a:xfrm>
          <a:prstGeom prst="roundRect">
            <a:avLst/>
          </a:prstGeom>
          <a:blipFill>
            <a:blip r:embed="rId4"/>
            <a:stretch>
              <a:fillRect/>
            </a:stretch>
          </a:blipFill>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9563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7102-14BC-4A7C-9F4B-3C8021134933}"/>
              </a:ext>
            </a:extLst>
          </p:cNvPr>
          <p:cNvSpPr>
            <a:spLocks noGrp="1"/>
          </p:cNvSpPr>
          <p:nvPr>
            <p:ph type="title"/>
          </p:nvPr>
        </p:nvSpPr>
        <p:spPr/>
        <p:txBody>
          <a:bodyPr/>
          <a:lstStyle/>
          <a:p>
            <a:r>
              <a:rPr lang="en-US">
                <a:latin typeface="Arial"/>
                <a:cs typeface="Arial"/>
              </a:rPr>
              <a:t>Methods Explored</a:t>
            </a:r>
            <a:endParaRPr lang="en-US"/>
          </a:p>
        </p:txBody>
      </p:sp>
      <p:sp>
        <p:nvSpPr>
          <p:cNvPr id="4" name="Slide Number Placeholder 3">
            <a:extLst>
              <a:ext uri="{FF2B5EF4-FFF2-40B4-BE49-F238E27FC236}">
                <a16:creationId xmlns:a16="http://schemas.microsoft.com/office/drawing/2014/main" id="{C1849F0E-5F55-43E5-818E-0A1DFB95D713}"/>
              </a:ext>
            </a:extLst>
          </p:cNvPr>
          <p:cNvSpPr>
            <a:spLocks noGrp="1"/>
          </p:cNvSpPr>
          <p:nvPr>
            <p:ph type="sldNum" sz="quarter" idx="12"/>
          </p:nvPr>
        </p:nvSpPr>
        <p:spPr/>
        <p:txBody>
          <a:bodyPr/>
          <a:lstStyle/>
          <a:p>
            <a:fld id="{38327683-8978-6B4B-9130-4A6A841F0549}" type="slidenum">
              <a:rPr lang="en-US" smtClean="0"/>
              <a:pPr/>
              <a:t>9</a:t>
            </a:fld>
            <a:endParaRPr lang="en-US"/>
          </a:p>
        </p:txBody>
      </p:sp>
      <p:graphicFrame>
        <p:nvGraphicFramePr>
          <p:cNvPr id="14" name="Content Placeholder 2">
            <a:extLst>
              <a:ext uri="{FF2B5EF4-FFF2-40B4-BE49-F238E27FC236}">
                <a16:creationId xmlns:a16="http://schemas.microsoft.com/office/drawing/2014/main" id="{AD18B8EE-7C3C-4366-89A4-8BD970F35F6B}"/>
              </a:ext>
            </a:extLst>
          </p:cNvPr>
          <p:cNvGraphicFramePr>
            <a:graphicFrameLocks/>
          </p:cNvGraphicFramePr>
          <p:nvPr>
            <p:extLst>
              <p:ext uri="{D42A27DB-BD31-4B8C-83A1-F6EECF244321}">
                <p14:modId xmlns:p14="http://schemas.microsoft.com/office/powerpoint/2010/main" val="2911819171"/>
              </p:ext>
            </p:extLst>
          </p:nvPr>
        </p:nvGraphicFramePr>
        <p:xfrm>
          <a:off x="1731111" y="1570680"/>
          <a:ext cx="5679303"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7291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1153</Words>
  <Application>Microsoft Office PowerPoint</Application>
  <PresentationFormat>On-screen Show (4:3)</PresentationFormat>
  <Paragraphs>144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vt:lpstr>
      <vt:lpstr>Office Theme</vt:lpstr>
      <vt:lpstr>Reading Level Identification Using Natural Language Processing Techniques</vt:lpstr>
      <vt:lpstr>What is Readability?</vt:lpstr>
      <vt:lpstr>PowerPoint Presentation</vt:lpstr>
      <vt:lpstr>PowerPoint Presentation</vt:lpstr>
      <vt:lpstr>Statistical Measures Have Weaknesses</vt:lpstr>
      <vt:lpstr>PowerPoint Presentation</vt:lpstr>
      <vt:lpstr>PowerPoint Presentation</vt:lpstr>
      <vt:lpstr>Project Goals</vt:lpstr>
      <vt:lpstr>Methods Explored</vt:lpstr>
      <vt:lpstr>Graph Convolutional Network</vt:lpstr>
      <vt:lpstr>BERT Model Bidirectional Encoder Representation from Transformers</vt:lpstr>
      <vt:lpstr>BERT - Pretraining</vt:lpstr>
      <vt:lpstr>BERT ++ (Multimodal Transformers)</vt:lpstr>
      <vt:lpstr>Results</vt:lpstr>
      <vt:lpstr>PowerPoint Presentation</vt:lpstr>
      <vt:lpstr>Future Research</vt:lpstr>
      <vt:lpstr>Conclusion</vt:lpstr>
      <vt:lpstr>Questions?</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Ellen Lull</cp:lastModifiedBy>
  <cp:revision>10</cp:revision>
  <dcterms:created xsi:type="dcterms:W3CDTF">2017-03-18T16:30:52Z</dcterms:created>
  <dcterms:modified xsi:type="dcterms:W3CDTF">2021-11-04T16:49:19Z</dcterms:modified>
</cp:coreProperties>
</file>